
<file path=[Content_Types].xml><?xml version="1.0" encoding="utf-8"?>
<Types xmlns="http://schemas.openxmlformats.org/package/2006/content-types">
  <Default Extension="emf" ContentType="image/x-emf"/>
  <Default Extension="gif" ContentType="image/gif"/>
  <Default Extension="jfif" ContentType="image/jpeg"/>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2" r:id="rId1"/>
  </p:sldMasterIdLst>
  <p:notesMasterIdLst>
    <p:notesMasterId r:id="rId50"/>
  </p:notesMasterIdLst>
  <p:handoutMasterIdLst>
    <p:handoutMasterId r:id="rId51"/>
  </p:handoutMasterIdLst>
  <p:sldIdLst>
    <p:sldId id="256" r:id="rId2"/>
    <p:sldId id="1707" r:id="rId3"/>
    <p:sldId id="1708" r:id="rId4"/>
    <p:sldId id="1711" r:id="rId5"/>
    <p:sldId id="1717" r:id="rId6"/>
    <p:sldId id="1714" r:id="rId7"/>
    <p:sldId id="1710" r:id="rId8"/>
    <p:sldId id="1705" r:id="rId9"/>
    <p:sldId id="268" r:id="rId10"/>
    <p:sldId id="263" r:id="rId11"/>
    <p:sldId id="1712" r:id="rId12"/>
    <p:sldId id="257" r:id="rId13"/>
    <p:sldId id="258" r:id="rId14"/>
    <p:sldId id="259" r:id="rId15"/>
    <p:sldId id="1686" r:id="rId16"/>
    <p:sldId id="1693" r:id="rId17"/>
    <p:sldId id="1702" r:id="rId18"/>
    <p:sldId id="1697" r:id="rId19"/>
    <p:sldId id="1689" r:id="rId20"/>
    <p:sldId id="1694" r:id="rId21"/>
    <p:sldId id="1696" r:id="rId22"/>
    <p:sldId id="529" r:id="rId23"/>
    <p:sldId id="1706" r:id="rId24"/>
    <p:sldId id="305" r:id="rId25"/>
    <p:sldId id="299" r:id="rId26"/>
    <p:sldId id="1704" r:id="rId27"/>
    <p:sldId id="1690" r:id="rId28"/>
    <p:sldId id="1691" r:id="rId29"/>
    <p:sldId id="1692" r:id="rId30"/>
    <p:sldId id="1715" r:id="rId31"/>
    <p:sldId id="993" r:id="rId32"/>
    <p:sldId id="1684" r:id="rId33"/>
    <p:sldId id="1685" r:id="rId34"/>
    <p:sldId id="260" r:id="rId35"/>
    <p:sldId id="286" r:id="rId36"/>
    <p:sldId id="1688" r:id="rId37"/>
    <p:sldId id="434" r:id="rId38"/>
    <p:sldId id="521" r:id="rId39"/>
    <p:sldId id="1699" r:id="rId40"/>
    <p:sldId id="264" r:id="rId41"/>
    <p:sldId id="265" r:id="rId42"/>
    <p:sldId id="1698" r:id="rId43"/>
    <p:sldId id="1700" r:id="rId44"/>
    <p:sldId id="1701" r:id="rId45"/>
    <p:sldId id="282" r:id="rId46"/>
    <p:sldId id="283" r:id="rId47"/>
    <p:sldId id="284" r:id="rId48"/>
    <p:sldId id="285" r:id="rId49"/>
  </p:sldIdLst>
  <p:sldSz cx="9144000" cy="5143500" type="screen16x9"/>
  <p:notesSz cx="6858000" cy="9144000"/>
  <p:defaultTextStyle>
    <a:defPPr>
      <a:defRPr lang="nb-NO"/>
    </a:defPPr>
    <a:lvl1pPr algn="l" rtl="0" fontAlgn="base">
      <a:spcBef>
        <a:spcPct val="0"/>
      </a:spcBef>
      <a:spcAft>
        <a:spcPct val="0"/>
      </a:spcAft>
      <a:defRPr sz="2800" kern="1200">
        <a:solidFill>
          <a:schemeClr val="tx1"/>
        </a:solidFill>
        <a:latin typeface="Times New Roman" pitchFamily="18" charset="0"/>
        <a:ea typeface="+mn-ea"/>
        <a:cs typeface="+mn-cs"/>
      </a:defRPr>
    </a:lvl1pPr>
    <a:lvl2pPr marL="534988" indent="-77788" algn="l" rtl="0" fontAlgn="base">
      <a:spcBef>
        <a:spcPct val="0"/>
      </a:spcBef>
      <a:spcAft>
        <a:spcPct val="0"/>
      </a:spcAft>
      <a:defRPr sz="2800" kern="1200">
        <a:solidFill>
          <a:schemeClr val="tx1"/>
        </a:solidFill>
        <a:latin typeface="Times New Roman" pitchFamily="18" charset="0"/>
        <a:ea typeface="+mn-ea"/>
        <a:cs typeface="+mn-cs"/>
      </a:defRPr>
    </a:lvl2pPr>
    <a:lvl3pPr marL="1071563" indent="-157163" algn="l" rtl="0" fontAlgn="base">
      <a:spcBef>
        <a:spcPct val="0"/>
      </a:spcBef>
      <a:spcAft>
        <a:spcPct val="0"/>
      </a:spcAft>
      <a:defRPr sz="2800" kern="1200">
        <a:solidFill>
          <a:schemeClr val="tx1"/>
        </a:solidFill>
        <a:latin typeface="Times New Roman" pitchFamily="18" charset="0"/>
        <a:ea typeface="+mn-ea"/>
        <a:cs typeface="+mn-cs"/>
      </a:defRPr>
    </a:lvl3pPr>
    <a:lvl4pPr marL="1608138" indent="-236538" algn="l" rtl="0" fontAlgn="base">
      <a:spcBef>
        <a:spcPct val="0"/>
      </a:spcBef>
      <a:spcAft>
        <a:spcPct val="0"/>
      </a:spcAft>
      <a:defRPr sz="2800" kern="1200">
        <a:solidFill>
          <a:schemeClr val="tx1"/>
        </a:solidFill>
        <a:latin typeface="Times New Roman" pitchFamily="18" charset="0"/>
        <a:ea typeface="+mn-ea"/>
        <a:cs typeface="+mn-cs"/>
      </a:defRPr>
    </a:lvl4pPr>
    <a:lvl5pPr marL="2144713" indent="-315913" algn="l" rtl="0" fontAlgn="base">
      <a:spcBef>
        <a:spcPct val="0"/>
      </a:spcBef>
      <a:spcAft>
        <a:spcPct val="0"/>
      </a:spcAft>
      <a:defRPr sz="2800" kern="1200">
        <a:solidFill>
          <a:schemeClr val="tx1"/>
        </a:solidFill>
        <a:latin typeface="Times New Roman" pitchFamily="18" charset="0"/>
        <a:ea typeface="+mn-ea"/>
        <a:cs typeface="+mn-cs"/>
      </a:defRPr>
    </a:lvl5pPr>
    <a:lvl6pPr marL="2286000" algn="l" defTabSz="914400" rtl="0" eaLnBrk="1" latinLnBrk="0" hangingPunct="1">
      <a:defRPr sz="2800" kern="1200">
        <a:solidFill>
          <a:schemeClr val="tx1"/>
        </a:solidFill>
        <a:latin typeface="Times New Roman" pitchFamily="18" charset="0"/>
        <a:ea typeface="+mn-ea"/>
        <a:cs typeface="+mn-cs"/>
      </a:defRPr>
    </a:lvl6pPr>
    <a:lvl7pPr marL="2743200" algn="l" defTabSz="914400" rtl="0" eaLnBrk="1" latinLnBrk="0" hangingPunct="1">
      <a:defRPr sz="2800" kern="1200">
        <a:solidFill>
          <a:schemeClr val="tx1"/>
        </a:solidFill>
        <a:latin typeface="Times New Roman" pitchFamily="18" charset="0"/>
        <a:ea typeface="+mn-ea"/>
        <a:cs typeface="+mn-cs"/>
      </a:defRPr>
    </a:lvl7pPr>
    <a:lvl8pPr marL="3200400" algn="l" defTabSz="914400" rtl="0" eaLnBrk="1" latinLnBrk="0" hangingPunct="1">
      <a:defRPr sz="2800" kern="1200">
        <a:solidFill>
          <a:schemeClr val="tx1"/>
        </a:solidFill>
        <a:latin typeface="Times New Roman" pitchFamily="18" charset="0"/>
        <a:ea typeface="+mn-ea"/>
        <a:cs typeface="+mn-cs"/>
      </a:defRPr>
    </a:lvl8pPr>
    <a:lvl9pPr marL="3657600" algn="l" defTabSz="914400" rtl="0" eaLnBrk="1" latinLnBrk="0" hangingPunct="1">
      <a:defRPr sz="2800" kern="1200">
        <a:solidFill>
          <a:schemeClr val="tx1"/>
        </a:solidFill>
        <a:latin typeface="Times New Roman" pitchFamily="18" charset="0"/>
        <a:ea typeface="+mn-ea"/>
        <a:cs typeface="+mn-cs"/>
      </a:defRPr>
    </a:lvl9pPr>
  </p:defaultTextStyle>
  <p:extLst>
    <p:ext uri="{521415D9-36F7-43E2-AB2F-B90AF26B5E84}">
      <p14:sectionLst xmlns:p14="http://schemas.microsoft.com/office/powerpoint/2010/main">
        <p14:section name="Default Section" id="{46A89291-E8EA-416B-873A-A0856370DC5A}">
          <p14:sldIdLst>
            <p14:sldId id="256"/>
            <p14:sldId id="1707"/>
            <p14:sldId id="1708"/>
            <p14:sldId id="1711"/>
            <p14:sldId id="1717"/>
            <p14:sldId id="1714"/>
            <p14:sldId id="1710"/>
            <p14:sldId id="1705"/>
            <p14:sldId id="268"/>
            <p14:sldId id="263"/>
          </p14:sldIdLst>
        </p14:section>
        <p14:section name="The rest" id="{2C30F3EB-245A-4791-9D47-61E4A61CA557}">
          <p14:sldIdLst>
            <p14:sldId id="1712"/>
            <p14:sldId id="257"/>
            <p14:sldId id="258"/>
            <p14:sldId id="259"/>
            <p14:sldId id="1686"/>
            <p14:sldId id="1693"/>
            <p14:sldId id="1702"/>
            <p14:sldId id="1697"/>
            <p14:sldId id="1689"/>
            <p14:sldId id="1694"/>
            <p14:sldId id="1696"/>
            <p14:sldId id="529"/>
            <p14:sldId id="1706"/>
            <p14:sldId id="305"/>
            <p14:sldId id="299"/>
            <p14:sldId id="1704"/>
            <p14:sldId id="1690"/>
            <p14:sldId id="1691"/>
            <p14:sldId id="1692"/>
            <p14:sldId id="1715"/>
            <p14:sldId id="993"/>
            <p14:sldId id="1684"/>
            <p14:sldId id="1685"/>
            <p14:sldId id="260"/>
            <p14:sldId id="286"/>
            <p14:sldId id="1688"/>
            <p14:sldId id="434"/>
            <p14:sldId id="521"/>
            <p14:sldId id="1699"/>
            <p14:sldId id="264"/>
            <p14:sldId id="265"/>
            <p14:sldId id="1698"/>
            <p14:sldId id="1700"/>
            <p14:sldId id="1701"/>
            <p14:sldId id="282"/>
            <p14:sldId id="283"/>
            <p14:sldId id="284"/>
            <p14:sldId id="285"/>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oriyush Ubaydi" initials="DU" lastIdx="1" clrIdx="0">
    <p:extLst>
      <p:ext uri="{19B8F6BF-5375-455C-9EA6-DF929625EA0E}">
        <p15:presenceInfo xmlns:p15="http://schemas.microsoft.com/office/powerpoint/2012/main" userId="Doriyush Ubaydi"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EA61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0B9429E-FDB1-48CA-A0FB-5F7664BC6EB0}" v="132" dt="2021-05-10T07:35:32.004"/>
  </p1510:revLst>
</p1510:revInfo>
</file>

<file path=ppt/tableStyles.xml><?xml version="1.0" encoding="utf-8"?>
<a:tblStyleLst xmlns:a="http://schemas.openxmlformats.org/drawingml/2006/main" def="{BB407C62-66F9-41AA-9523-79891B0AD172}">
  <a:tblStyle styleId="{BB407C62-66F9-41AA-9523-79891B0AD172}"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778" autoAdjust="0"/>
    <p:restoredTop sz="94712" autoAdjust="0"/>
  </p:normalViewPr>
  <p:slideViewPr>
    <p:cSldViewPr snapToGrid="0">
      <p:cViewPr varScale="1">
        <p:scale>
          <a:sx n="138" d="100"/>
          <a:sy n="138" d="100"/>
        </p:scale>
        <p:origin x="744" y="102"/>
      </p:cViewPr>
      <p:guideLst>
        <p:guide orient="horz" pos="1620"/>
        <p:guide pos="2880"/>
      </p:guideLst>
    </p:cSldViewPr>
  </p:slideViewPr>
  <p:outlineViewPr>
    <p:cViewPr>
      <p:scale>
        <a:sx n="33" d="100"/>
        <a:sy n="33" d="100"/>
      </p:scale>
      <p:origin x="0" y="-1890"/>
    </p:cViewPr>
  </p:outlineViewPr>
  <p:notesTextViewPr>
    <p:cViewPr>
      <p:scale>
        <a:sx n="1" d="1"/>
        <a:sy n="1" d="1"/>
      </p:scale>
      <p:origin x="0" y="0"/>
    </p:cViewPr>
  </p:notesTextViewPr>
  <p:notesViewPr>
    <p:cSldViewPr snapToGrid="0">
      <p:cViewPr varScale="1">
        <p:scale>
          <a:sx n="84" d="100"/>
          <a:sy n="84" d="100"/>
        </p:scale>
        <p:origin x="3822"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55"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8"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handoutMaster" Target="handoutMasters/handoutMaster1.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oriyush Ubaydi" userId="cccc3df5-833f-491b-9e6b-a8f2e20ccaeb" providerId="ADAL" clId="{B0B9429E-FDB1-48CA-A0FB-5F7664BC6EB0}"/>
    <pc:docChg chg="undo custSel addSld delSld modSld">
      <pc:chgData name="Doriyush Ubaydi" userId="cccc3df5-833f-491b-9e6b-a8f2e20ccaeb" providerId="ADAL" clId="{B0B9429E-FDB1-48CA-A0FB-5F7664BC6EB0}" dt="2021-05-10T07:35:32.004" v="401" actId="478"/>
      <pc:docMkLst>
        <pc:docMk/>
      </pc:docMkLst>
      <pc:sldChg chg="modSp mod">
        <pc:chgData name="Doriyush Ubaydi" userId="cccc3df5-833f-491b-9e6b-a8f2e20ccaeb" providerId="ADAL" clId="{B0B9429E-FDB1-48CA-A0FB-5F7664BC6EB0}" dt="2021-05-10T05:55:37.439" v="0" actId="1076"/>
        <pc:sldMkLst>
          <pc:docMk/>
          <pc:sldMk cId="0" sldId="257"/>
        </pc:sldMkLst>
        <pc:spChg chg="mod">
          <ac:chgData name="Doriyush Ubaydi" userId="cccc3df5-833f-491b-9e6b-a8f2e20ccaeb" providerId="ADAL" clId="{B0B9429E-FDB1-48CA-A0FB-5F7664BC6EB0}" dt="2021-05-10T05:55:37.439" v="0" actId="1076"/>
          <ac:spMkLst>
            <pc:docMk/>
            <pc:sldMk cId="0" sldId="257"/>
            <ac:spMk id="79" creationId="{00000000-0000-0000-0000-000000000000}"/>
          </ac:spMkLst>
        </pc:spChg>
      </pc:sldChg>
      <pc:sldChg chg="delSp add modNotes">
        <pc:chgData name="Doriyush Ubaydi" userId="cccc3df5-833f-491b-9e6b-a8f2e20ccaeb" providerId="ADAL" clId="{B0B9429E-FDB1-48CA-A0FB-5F7664BC6EB0}" dt="2021-05-10T06:34:16.745" v="154" actId="21"/>
        <pc:sldMkLst>
          <pc:docMk/>
          <pc:sldMk cId="3729557191" sldId="292"/>
        </pc:sldMkLst>
        <pc:picChg chg="del">
          <ac:chgData name="Doriyush Ubaydi" userId="cccc3df5-833f-491b-9e6b-a8f2e20ccaeb" providerId="ADAL" clId="{B0B9429E-FDB1-48CA-A0FB-5F7664BC6EB0}" dt="2021-05-10T06:34:16.745" v="154" actId="21"/>
          <ac:picMkLst>
            <pc:docMk/>
            <pc:sldMk cId="3729557191" sldId="292"/>
            <ac:picMk id="39" creationId="{AA072B67-9909-4EB6-B13D-7BCD816EDA44}"/>
          </ac:picMkLst>
        </pc:picChg>
        <pc:picChg chg="del">
          <ac:chgData name="Doriyush Ubaydi" userId="cccc3df5-833f-491b-9e6b-a8f2e20ccaeb" providerId="ADAL" clId="{B0B9429E-FDB1-48CA-A0FB-5F7664BC6EB0}" dt="2021-05-10T06:32:26.266" v="95" actId="21"/>
          <ac:picMkLst>
            <pc:docMk/>
            <pc:sldMk cId="3729557191" sldId="292"/>
            <ac:picMk id="43" creationId="{1F3F9AC3-58B4-4404-8662-53383BC5BF2F}"/>
          </ac:picMkLst>
        </pc:picChg>
      </pc:sldChg>
      <pc:sldChg chg="addSp delSp modSp mod modClrScheme chgLayout">
        <pc:chgData name="Doriyush Ubaydi" userId="cccc3df5-833f-491b-9e6b-a8f2e20ccaeb" providerId="ADAL" clId="{B0B9429E-FDB1-48CA-A0FB-5F7664BC6EB0}" dt="2021-05-10T06:22:03.654" v="59"/>
        <pc:sldMkLst>
          <pc:docMk/>
          <pc:sldMk cId="2148938248" sldId="1690"/>
        </pc:sldMkLst>
        <pc:spChg chg="mod">
          <ac:chgData name="Doriyush Ubaydi" userId="cccc3df5-833f-491b-9e6b-a8f2e20ccaeb" providerId="ADAL" clId="{B0B9429E-FDB1-48CA-A0FB-5F7664BC6EB0}" dt="2021-05-10T06:00:41.967" v="50" actId="20577"/>
          <ac:spMkLst>
            <pc:docMk/>
            <pc:sldMk cId="2148938248" sldId="1690"/>
            <ac:spMk id="2" creationId="{91637E35-1297-4AF2-963A-81337040A519}"/>
          </ac:spMkLst>
        </pc:spChg>
        <pc:spChg chg="del mod">
          <ac:chgData name="Doriyush Ubaydi" userId="cccc3df5-833f-491b-9e6b-a8f2e20ccaeb" providerId="ADAL" clId="{B0B9429E-FDB1-48CA-A0FB-5F7664BC6EB0}" dt="2021-05-10T06:21:48.308" v="55" actId="21"/>
          <ac:spMkLst>
            <pc:docMk/>
            <pc:sldMk cId="2148938248" sldId="1690"/>
            <ac:spMk id="3" creationId="{1938B838-F6CE-4F7B-BB36-A1EE12A20565}"/>
          </ac:spMkLst>
        </pc:spChg>
        <pc:spChg chg="add del mod ord">
          <ac:chgData name="Doriyush Ubaydi" userId="cccc3df5-833f-491b-9e6b-a8f2e20ccaeb" providerId="ADAL" clId="{B0B9429E-FDB1-48CA-A0FB-5F7664BC6EB0}" dt="2021-05-10T06:01:12.025" v="52" actId="700"/>
          <ac:spMkLst>
            <pc:docMk/>
            <pc:sldMk cId="2148938248" sldId="1690"/>
            <ac:spMk id="4" creationId="{BE47AD9E-4D33-45EE-9E5F-3F05F6A3863C}"/>
          </ac:spMkLst>
        </pc:spChg>
        <pc:spChg chg="add del mod ord">
          <ac:chgData name="Doriyush Ubaydi" userId="cccc3df5-833f-491b-9e6b-a8f2e20ccaeb" providerId="ADAL" clId="{B0B9429E-FDB1-48CA-A0FB-5F7664BC6EB0}" dt="2021-05-10T06:01:12.025" v="52" actId="700"/>
          <ac:spMkLst>
            <pc:docMk/>
            <pc:sldMk cId="2148938248" sldId="1690"/>
            <ac:spMk id="5" creationId="{4C0D0215-F471-44E3-9294-94B20FE6B735}"/>
          </ac:spMkLst>
        </pc:spChg>
        <pc:spChg chg="add del mod ord">
          <ac:chgData name="Doriyush Ubaydi" userId="cccc3df5-833f-491b-9e6b-a8f2e20ccaeb" providerId="ADAL" clId="{B0B9429E-FDB1-48CA-A0FB-5F7664BC6EB0}" dt="2021-05-10T06:01:12.025" v="52" actId="700"/>
          <ac:spMkLst>
            <pc:docMk/>
            <pc:sldMk cId="2148938248" sldId="1690"/>
            <ac:spMk id="6" creationId="{E6AE153A-A257-42F1-9B67-7E00ABE00463}"/>
          </ac:spMkLst>
        </pc:spChg>
        <pc:spChg chg="add mod">
          <ac:chgData name="Doriyush Ubaydi" userId="cccc3df5-833f-491b-9e6b-a8f2e20ccaeb" providerId="ADAL" clId="{B0B9429E-FDB1-48CA-A0FB-5F7664BC6EB0}" dt="2021-05-10T06:22:03.654" v="59"/>
          <ac:spMkLst>
            <pc:docMk/>
            <pc:sldMk cId="2148938248" sldId="1690"/>
            <ac:spMk id="7" creationId="{57028F4B-8084-42F1-A225-743E662BA973}"/>
          </ac:spMkLst>
        </pc:spChg>
        <pc:spChg chg="add mod">
          <ac:chgData name="Doriyush Ubaydi" userId="cccc3df5-833f-491b-9e6b-a8f2e20ccaeb" providerId="ADAL" clId="{B0B9429E-FDB1-48CA-A0FB-5F7664BC6EB0}" dt="2021-05-10T06:21:58.253" v="58" actId="21"/>
          <ac:spMkLst>
            <pc:docMk/>
            <pc:sldMk cId="2148938248" sldId="1690"/>
            <ac:spMk id="8" creationId="{977D2833-E787-4B89-8A11-8DB1C3BD4C96}"/>
          </ac:spMkLst>
        </pc:spChg>
      </pc:sldChg>
      <pc:sldChg chg="addSp delSp modSp mod">
        <pc:chgData name="Doriyush Ubaydi" userId="cccc3df5-833f-491b-9e6b-a8f2e20ccaeb" providerId="ADAL" clId="{B0B9429E-FDB1-48CA-A0FB-5F7664BC6EB0}" dt="2021-05-10T07:35:32.004" v="401" actId="478"/>
        <pc:sldMkLst>
          <pc:docMk/>
          <pc:sldMk cId="2276955087" sldId="1694"/>
        </pc:sldMkLst>
        <pc:spChg chg="mod">
          <ac:chgData name="Doriyush Ubaydi" userId="cccc3df5-833f-491b-9e6b-a8f2e20ccaeb" providerId="ADAL" clId="{B0B9429E-FDB1-48CA-A0FB-5F7664BC6EB0}" dt="2021-05-10T06:32:06.765" v="92" actId="1076"/>
          <ac:spMkLst>
            <pc:docMk/>
            <pc:sldMk cId="2276955087" sldId="1694"/>
            <ac:spMk id="6" creationId="{920BA309-C944-4087-B9AF-C8E95827BF96}"/>
          </ac:spMkLst>
        </pc:spChg>
        <pc:spChg chg="mod">
          <ac:chgData name="Doriyush Ubaydi" userId="cccc3df5-833f-491b-9e6b-a8f2e20ccaeb" providerId="ADAL" clId="{B0B9429E-FDB1-48CA-A0FB-5F7664BC6EB0}" dt="2021-05-10T07:32:08.666" v="363" actId="1076"/>
          <ac:spMkLst>
            <pc:docMk/>
            <pc:sldMk cId="2276955087" sldId="1694"/>
            <ac:spMk id="7" creationId="{06F1EE27-7D16-48A8-9566-21BED83A3611}"/>
          </ac:spMkLst>
        </pc:spChg>
        <pc:spChg chg="add mod">
          <ac:chgData name="Doriyush Ubaydi" userId="cccc3df5-833f-491b-9e6b-a8f2e20ccaeb" providerId="ADAL" clId="{B0B9429E-FDB1-48CA-A0FB-5F7664BC6EB0}" dt="2021-05-10T06:55:21.778" v="206" actId="1076"/>
          <ac:spMkLst>
            <pc:docMk/>
            <pc:sldMk cId="2276955087" sldId="1694"/>
            <ac:spMk id="10" creationId="{A5C33C36-022F-4EEB-A398-7C5EC3DDEA83}"/>
          </ac:spMkLst>
        </pc:spChg>
        <pc:spChg chg="add del">
          <ac:chgData name="Doriyush Ubaydi" userId="cccc3df5-833f-491b-9e6b-a8f2e20ccaeb" providerId="ADAL" clId="{B0B9429E-FDB1-48CA-A0FB-5F7664BC6EB0}" dt="2021-05-10T07:06:08.085" v="241" actId="22"/>
          <ac:spMkLst>
            <pc:docMk/>
            <pc:sldMk cId="2276955087" sldId="1694"/>
            <ac:spMk id="27" creationId="{B0264778-4532-4A55-81FF-34CA4899ABAB}"/>
          </ac:spMkLst>
        </pc:spChg>
        <pc:spChg chg="add mod">
          <ac:chgData name="Doriyush Ubaydi" userId="cccc3df5-833f-491b-9e6b-a8f2e20ccaeb" providerId="ADAL" clId="{B0B9429E-FDB1-48CA-A0FB-5F7664BC6EB0}" dt="2021-05-10T07:33:47.534" v="386" actId="1076"/>
          <ac:spMkLst>
            <pc:docMk/>
            <pc:sldMk cId="2276955087" sldId="1694"/>
            <ac:spMk id="47" creationId="{AF5D3E47-FAED-4D6B-9A34-9B65E15245C9}"/>
          </ac:spMkLst>
        </pc:spChg>
        <pc:picChg chg="add mod">
          <ac:chgData name="Doriyush Ubaydi" userId="cccc3df5-833f-491b-9e6b-a8f2e20ccaeb" providerId="ADAL" clId="{B0B9429E-FDB1-48CA-A0FB-5F7664BC6EB0}" dt="2021-05-10T06:32:32.950" v="97" actId="1076"/>
          <ac:picMkLst>
            <pc:docMk/>
            <pc:sldMk cId="2276955087" sldId="1694"/>
            <ac:picMk id="9" creationId="{5CA80830-96E1-454E-A3AE-14CEB9141E0D}"/>
          </ac:picMkLst>
        </pc:picChg>
        <pc:picChg chg="add mod">
          <ac:chgData name="Doriyush Ubaydi" userId="cccc3df5-833f-491b-9e6b-a8f2e20ccaeb" providerId="ADAL" clId="{B0B9429E-FDB1-48CA-A0FB-5F7664BC6EB0}" dt="2021-05-10T06:55:36.156" v="210" actId="1076"/>
          <ac:picMkLst>
            <pc:docMk/>
            <pc:sldMk cId="2276955087" sldId="1694"/>
            <ac:picMk id="12" creationId="{53ED43F5-9680-418B-A66A-4042970FC344}"/>
          </ac:picMkLst>
        </pc:picChg>
        <pc:picChg chg="add mod">
          <ac:chgData name="Doriyush Ubaydi" userId="cccc3df5-833f-491b-9e6b-a8f2e20ccaeb" providerId="ADAL" clId="{B0B9429E-FDB1-48CA-A0FB-5F7664BC6EB0}" dt="2021-05-10T07:31:47.369" v="357" actId="1076"/>
          <ac:picMkLst>
            <pc:docMk/>
            <pc:sldMk cId="2276955087" sldId="1694"/>
            <ac:picMk id="13" creationId="{9A611A0F-8AB5-46C9-BC14-E24ED4A774DD}"/>
          </ac:picMkLst>
        </pc:picChg>
        <pc:picChg chg="add mod">
          <ac:chgData name="Doriyush Ubaydi" userId="cccc3df5-833f-491b-9e6b-a8f2e20ccaeb" providerId="ADAL" clId="{B0B9429E-FDB1-48CA-A0FB-5F7664BC6EB0}" dt="2021-05-10T07:30:43.969" v="348" actId="1076"/>
          <ac:picMkLst>
            <pc:docMk/>
            <pc:sldMk cId="2276955087" sldId="1694"/>
            <ac:picMk id="14" creationId="{9E992B24-8389-43B6-AE25-19AFC1A2C713}"/>
          </ac:picMkLst>
        </pc:picChg>
        <pc:picChg chg="add mod">
          <ac:chgData name="Doriyush Ubaydi" userId="cccc3df5-833f-491b-9e6b-a8f2e20ccaeb" providerId="ADAL" clId="{B0B9429E-FDB1-48CA-A0FB-5F7664BC6EB0}" dt="2021-05-10T07:04:54.063" v="234" actId="1076"/>
          <ac:picMkLst>
            <pc:docMk/>
            <pc:sldMk cId="2276955087" sldId="1694"/>
            <ac:picMk id="15" creationId="{6CD891AC-4E8D-4BA8-B4D9-1A74C64575AC}"/>
          </ac:picMkLst>
        </pc:picChg>
        <pc:picChg chg="add mod">
          <ac:chgData name="Doriyush Ubaydi" userId="cccc3df5-833f-491b-9e6b-a8f2e20ccaeb" providerId="ADAL" clId="{B0B9429E-FDB1-48CA-A0FB-5F7664BC6EB0}" dt="2021-05-10T07:05:17.711" v="239" actId="1076"/>
          <ac:picMkLst>
            <pc:docMk/>
            <pc:sldMk cId="2276955087" sldId="1694"/>
            <ac:picMk id="16" creationId="{E3ED094C-B985-440D-B3A8-44EB3BF80704}"/>
          </ac:picMkLst>
        </pc:picChg>
        <pc:picChg chg="add mod">
          <ac:chgData name="Doriyush Ubaydi" userId="cccc3df5-833f-491b-9e6b-a8f2e20ccaeb" providerId="ADAL" clId="{B0B9429E-FDB1-48CA-A0FB-5F7664BC6EB0}" dt="2021-05-10T07:21:24.102" v="300" actId="1076"/>
          <ac:picMkLst>
            <pc:docMk/>
            <pc:sldMk cId="2276955087" sldId="1694"/>
            <ac:picMk id="17" creationId="{0ABDDA44-FDA8-4721-B183-D287B5F6C49B}"/>
          </ac:picMkLst>
        </pc:picChg>
        <pc:picChg chg="add mod">
          <ac:chgData name="Doriyush Ubaydi" userId="cccc3df5-833f-491b-9e6b-a8f2e20ccaeb" providerId="ADAL" clId="{B0B9429E-FDB1-48CA-A0FB-5F7664BC6EB0}" dt="2021-05-10T07:25:39.425" v="333" actId="1076"/>
          <ac:picMkLst>
            <pc:docMk/>
            <pc:sldMk cId="2276955087" sldId="1694"/>
            <ac:picMk id="18" creationId="{C52FACCA-9E97-46F3-A1CD-DC0926F69D1D}"/>
          </ac:picMkLst>
        </pc:picChg>
        <pc:picChg chg="add mod">
          <ac:chgData name="Doriyush Ubaydi" userId="cccc3df5-833f-491b-9e6b-a8f2e20ccaeb" providerId="ADAL" clId="{B0B9429E-FDB1-48CA-A0FB-5F7664BC6EB0}" dt="2021-05-10T07:23:23.597" v="315" actId="1076"/>
          <ac:picMkLst>
            <pc:docMk/>
            <pc:sldMk cId="2276955087" sldId="1694"/>
            <ac:picMk id="19" creationId="{89AC3E63-9D96-4471-9579-59BD276909BE}"/>
          </ac:picMkLst>
        </pc:picChg>
        <pc:picChg chg="add mod">
          <ac:chgData name="Doriyush Ubaydi" userId="cccc3df5-833f-491b-9e6b-a8f2e20ccaeb" providerId="ADAL" clId="{B0B9429E-FDB1-48CA-A0FB-5F7664BC6EB0}" dt="2021-05-10T07:23:20.808" v="314" actId="1076"/>
          <ac:picMkLst>
            <pc:docMk/>
            <pc:sldMk cId="2276955087" sldId="1694"/>
            <ac:picMk id="20" creationId="{604B1DC3-49CF-458F-B707-CEF9B4A2CAC7}"/>
          </ac:picMkLst>
        </pc:picChg>
        <pc:picChg chg="add mod">
          <ac:chgData name="Doriyush Ubaydi" userId="cccc3df5-833f-491b-9e6b-a8f2e20ccaeb" providerId="ADAL" clId="{B0B9429E-FDB1-48CA-A0FB-5F7664BC6EB0}" dt="2021-05-10T07:23:18.759" v="313" actId="14100"/>
          <ac:picMkLst>
            <pc:docMk/>
            <pc:sldMk cId="2276955087" sldId="1694"/>
            <ac:picMk id="21" creationId="{B7A6C8B5-8E69-460C-8BA3-85F92B48260C}"/>
          </ac:picMkLst>
        </pc:picChg>
        <pc:picChg chg="add mod">
          <ac:chgData name="Doriyush Ubaydi" userId="cccc3df5-833f-491b-9e6b-a8f2e20ccaeb" providerId="ADAL" clId="{B0B9429E-FDB1-48CA-A0FB-5F7664BC6EB0}" dt="2021-05-10T07:04:50.463" v="232" actId="1076"/>
          <ac:picMkLst>
            <pc:docMk/>
            <pc:sldMk cId="2276955087" sldId="1694"/>
            <ac:picMk id="22" creationId="{186DCE33-1388-4D0D-B3BB-EABA3694A6FE}"/>
          </ac:picMkLst>
        </pc:picChg>
        <pc:picChg chg="add mod modCrop">
          <ac:chgData name="Doriyush Ubaydi" userId="cccc3df5-833f-491b-9e6b-a8f2e20ccaeb" providerId="ADAL" clId="{B0B9429E-FDB1-48CA-A0FB-5F7664BC6EB0}" dt="2021-05-10T07:09:05.260" v="266" actId="1076"/>
          <ac:picMkLst>
            <pc:docMk/>
            <pc:sldMk cId="2276955087" sldId="1694"/>
            <ac:picMk id="24" creationId="{4877CA65-68DB-4700-BFB6-9B0F70E1002C}"/>
          </ac:picMkLst>
        </pc:picChg>
        <pc:picChg chg="add mod modCrop">
          <ac:chgData name="Doriyush Ubaydi" userId="cccc3df5-833f-491b-9e6b-a8f2e20ccaeb" providerId="ADAL" clId="{B0B9429E-FDB1-48CA-A0FB-5F7664BC6EB0}" dt="2021-05-10T07:07:43.087" v="258" actId="14100"/>
          <ac:picMkLst>
            <pc:docMk/>
            <pc:sldMk cId="2276955087" sldId="1694"/>
            <ac:picMk id="28" creationId="{18248B3C-14FD-440B-9AC2-74C2D865ED20}"/>
          </ac:picMkLst>
        </pc:picChg>
        <pc:picChg chg="add mod">
          <ac:chgData name="Doriyush Ubaydi" userId="cccc3df5-833f-491b-9e6b-a8f2e20ccaeb" providerId="ADAL" clId="{B0B9429E-FDB1-48CA-A0FB-5F7664BC6EB0}" dt="2021-05-10T07:30:31.471" v="342" actId="1076"/>
          <ac:picMkLst>
            <pc:docMk/>
            <pc:sldMk cId="2276955087" sldId="1694"/>
            <ac:picMk id="30" creationId="{21B6F5D6-9293-479E-8685-744B8085AA56}"/>
          </ac:picMkLst>
        </pc:picChg>
        <pc:picChg chg="add mod">
          <ac:chgData name="Doriyush Ubaydi" userId="cccc3df5-833f-491b-9e6b-a8f2e20ccaeb" providerId="ADAL" clId="{B0B9429E-FDB1-48CA-A0FB-5F7664BC6EB0}" dt="2021-05-10T07:21:22.471" v="299" actId="1076"/>
          <ac:picMkLst>
            <pc:docMk/>
            <pc:sldMk cId="2276955087" sldId="1694"/>
            <ac:picMk id="31" creationId="{31CA6753-3E0E-4529-A4E5-7C83865AE7D1}"/>
          </ac:picMkLst>
        </pc:picChg>
        <pc:picChg chg="add mod">
          <ac:chgData name="Doriyush Ubaydi" userId="cccc3df5-833f-491b-9e6b-a8f2e20ccaeb" providerId="ADAL" clId="{B0B9429E-FDB1-48CA-A0FB-5F7664BC6EB0}" dt="2021-05-10T07:23:12.527" v="310" actId="1076"/>
          <ac:picMkLst>
            <pc:docMk/>
            <pc:sldMk cId="2276955087" sldId="1694"/>
            <ac:picMk id="35" creationId="{563ADBC5-890D-4D6E-A8FE-5C46F841F56E}"/>
          </ac:picMkLst>
        </pc:picChg>
        <pc:picChg chg="add mod">
          <ac:chgData name="Doriyush Ubaydi" userId="cccc3df5-833f-491b-9e6b-a8f2e20ccaeb" providerId="ADAL" clId="{B0B9429E-FDB1-48CA-A0FB-5F7664BC6EB0}" dt="2021-05-10T07:31:51.126" v="359" actId="1076"/>
          <ac:picMkLst>
            <pc:docMk/>
            <pc:sldMk cId="2276955087" sldId="1694"/>
            <ac:picMk id="1024" creationId="{F81DEB49-D9DC-4B19-BD54-6489D639CBC5}"/>
          </ac:picMkLst>
        </pc:picChg>
        <pc:picChg chg="add mod">
          <ac:chgData name="Doriyush Ubaydi" userId="cccc3df5-833f-491b-9e6b-a8f2e20ccaeb" providerId="ADAL" clId="{B0B9429E-FDB1-48CA-A0FB-5F7664BC6EB0}" dt="2021-05-10T07:04:52.421" v="233" actId="1076"/>
          <ac:picMkLst>
            <pc:docMk/>
            <pc:sldMk cId="2276955087" sldId="1694"/>
            <ac:picMk id="1026" creationId="{FC24F205-2D49-48C8-AA53-A87706182A53}"/>
          </ac:picMkLst>
        </pc:picChg>
        <pc:picChg chg="add mod">
          <ac:chgData name="Doriyush Ubaydi" userId="cccc3df5-833f-491b-9e6b-a8f2e20ccaeb" providerId="ADAL" clId="{B0B9429E-FDB1-48CA-A0FB-5F7664BC6EB0}" dt="2021-05-10T07:30:28.840" v="341" actId="1076"/>
          <ac:picMkLst>
            <pc:docMk/>
            <pc:sldMk cId="2276955087" sldId="1694"/>
            <ac:picMk id="1027" creationId="{0A29A252-785F-49AE-B80B-598F94686585}"/>
          </ac:picMkLst>
        </pc:picChg>
        <pc:picChg chg="add mod">
          <ac:chgData name="Doriyush Ubaydi" userId="cccc3df5-833f-491b-9e6b-a8f2e20ccaeb" providerId="ADAL" clId="{B0B9429E-FDB1-48CA-A0FB-5F7664BC6EB0}" dt="2021-05-10T07:31:49.147" v="358" actId="1076"/>
          <ac:picMkLst>
            <pc:docMk/>
            <pc:sldMk cId="2276955087" sldId="1694"/>
            <ac:picMk id="1028" creationId="{CEDF6CD9-398C-44C9-8BA9-05712EE0EC8D}"/>
          </ac:picMkLst>
        </pc:picChg>
        <pc:picChg chg="add mod">
          <ac:chgData name="Doriyush Ubaydi" userId="cccc3df5-833f-491b-9e6b-a8f2e20ccaeb" providerId="ADAL" clId="{B0B9429E-FDB1-48CA-A0FB-5F7664BC6EB0}" dt="2021-05-10T07:20:52.431" v="298" actId="1076"/>
          <ac:picMkLst>
            <pc:docMk/>
            <pc:sldMk cId="2276955087" sldId="1694"/>
            <ac:picMk id="1030" creationId="{5E1B26A5-1360-4379-8E36-8D95D3EB2E81}"/>
          </ac:picMkLst>
        </pc:picChg>
        <pc:picChg chg="add mod">
          <ac:chgData name="Doriyush Ubaydi" userId="cccc3df5-833f-491b-9e6b-a8f2e20ccaeb" providerId="ADAL" clId="{B0B9429E-FDB1-48CA-A0FB-5F7664BC6EB0}" dt="2021-05-10T07:30:46.714" v="349" actId="1076"/>
          <ac:picMkLst>
            <pc:docMk/>
            <pc:sldMk cId="2276955087" sldId="1694"/>
            <ac:picMk id="1032" creationId="{10F8402C-BC9C-4A99-B87D-DEC1492BF92F}"/>
          </ac:picMkLst>
        </pc:picChg>
        <pc:picChg chg="add mod">
          <ac:chgData name="Doriyush Ubaydi" userId="cccc3df5-833f-491b-9e6b-a8f2e20ccaeb" providerId="ADAL" clId="{B0B9429E-FDB1-48CA-A0FB-5F7664BC6EB0}" dt="2021-05-10T07:30:43.047" v="347" actId="1076"/>
          <ac:picMkLst>
            <pc:docMk/>
            <pc:sldMk cId="2276955087" sldId="1694"/>
            <ac:picMk id="1033" creationId="{D706403F-B73C-44CC-AB72-0614829DE922}"/>
          </ac:picMkLst>
        </pc:picChg>
        <pc:picChg chg="add mod">
          <ac:chgData name="Doriyush Ubaydi" userId="cccc3df5-833f-491b-9e6b-a8f2e20ccaeb" providerId="ADAL" clId="{B0B9429E-FDB1-48CA-A0FB-5F7664BC6EB0}" dt="2021-05-10T07:26:04.920" v="337" actId="1076"/>
          <ac:picMkLst>
            <pc:docMk/>
            <pc:sldMk cId="2276955087" sldId="1694"/>
            <ac:picMk id="1034" creationId="{B61BEE8E-A889-40D6-B300-3ABCFDF9E90E}"/>
          </ac:picMkLst>
        </pc:picChg>
        <pc:picChg chg="add mod">
          <ac:chgData name="Doriyush Ubaydi" userId="cccc3df5-833f-491b-9e6b-a8f2e20ccaeb" providerId="ADAL" clId="{B0B9429E-FDB1-48CA-A0FB-5F7664BC6EB0}" dt="2021-05-10T07:30:53.026" v="351" actId="1076"/>
          <ac:picMkLst>
            <pc:docMk/>
            <pc:sldMk cId="2276955087" sldId="1694"/>
            <ac:picMk id="1035" creationId="{72259B20-67AF-48A1-9DA0-998B056B720A}"/>
          </ac:picMkLst>
        </pc:picChg>
        <pc:picChg chg="add mod">
          <ac:chgData name="Doriyush Ubaydi" userId="cccc3df5-833f-491b-9e6b-a8f2e20ccaeb" providerId="ADAL" clId="{B0B9429E-FDB1-48CA-A0FB-5F7664BC6EB0}" dt="2021-05-10T07:33:43.585" v="385" actId="1076"/>
          <ac:picMkLst>
            <pc:docMk/>
            <pc:sldMk cId="2276955087" sldId="1694"/>
            <ac:picMk id="1038" creationId="{08B2BFA1-3EBA-4B4C-B854-77296CBE8058}"/>
          </ac:picMkLst>
        </pc:picChg>
        <pc:picChg chg="add mod">
          <ac:chgData name="Doriyush Ubaydi" userId="cccc3df5-833f-491b-9e6b-a8f2e20ccaeb" providerId="ADAL" clId="{B0B9429E-FDB1-48CA-A0FB-5F7664BC6EB0}" dt="2021-05-10T07:34:35.865" v="392" actId="1076"/>
          <ac:picMkLst>
            <pc:docMk/>
            <pc:sldMk cId="2276955087" sldId="1694"/>
            <ac:picMk id="1039" creationId="{90C87827-61D7-4C92-A15E-E44ED2832DB2}"/>
          </ac:picMkLst>
        </pc:picChg>
        <pc:picChg chg="add del mod">
          <ac:chgData name="Doriyush Ubaydi" userId="cccc3df5-833f-491b-9e6b-a8f2e20ccaeb" providerId="ADAL" clId="{B0B9429E-FDB1-48CA-A0FB-5F7664BC6EB0}" dt="2021-05-10T07:35:32.004" v="401" actId="478"/>
          <ac:picMkLst>
            <pc:docMk/>
            <pc:sldMk cId="2276955087" sldId="1694"/>
            <ac:picMk id="1040" creationId="{EAB9355A-29BD-43C7-A7BB-9BD451760D1D}"/>
          </ac:picMkLst>
        </pc:picChg>
        <pc:picChg chg="add mod">
          <ac:chgData name="Doriyush Ubaydi" userId="cccc3df5-833f-491b-9e6b-a8f2e20ccaeb" providerId="ADAL" clId="{B0B9429E-FDB1-48CA-A0FB-5F7664BC6EB0}" dt="2021-05-10T07:35:29.990" v="400" actId="1076"/>
          <ac:picMkLst>
            <pc:docMk/>
            <pc:sldMk cId="2276955087" sldId="1694"/>
            <ac:picMk id="1042" creationId="{F9D19030-AAC6-496F-A846-B4E1A9C51179}"/>
          </ac:picMkLst>
        </pc:picChg>
        <pc:cxnChg chg="mod">
          <ac:chgData name="Doriyush Ubaydi" userId="cccc3df5-833f-491b-9e6b-a8f2e20ccaeb" providerId="ADAL" clId="{B0B9429E-FDB1-48CA-A0FB-5F7664BC6EB0}" dt="2021-05-10T07:31:58.631" v="362" actId="14100"/>
          <ac:cxnSpMkLst>
            <pc:docMk/>
            <pc:sldMk cId="2276955087" sldId="1694"/>
            <ac:cxnSpMk id="3" creationId="{87889AC2-24B5-4374-9279-91A01FE0596E}"/>
          </ac:cxnSpMkLst>
        </pc:cxnChg>
        <pc:cxnChg chg="add mod">
          <ac:chgData name="Doriyush Ubaydi" userId="cccc3df5-833f-491b-9e6b-a8f2e20ccaeb" providerId="ADAL" clId="{B0B9429E-FDB1-48CA-A0FB-5F7664BC6EB0}" dt="2021-05-10T07:07:36.641" v="254" actId="1076"/>
          <ac:cxnSpMkLst>
            <pc:docMk/>
            <pc:sldMk cId="2276955087" sldId="1694"/>
            <ac:cxnSpMk id="4" creationId="{2571D24C-8C17-436F-873F-FABB3A5DFD0D}"/>
          </ac:cxnSpMkLst>
        </pc:cxnChg>
        <pc:cxnChg chg="del">
          <ac:chgData name="Doriyush Ubaydi" userId="cccc3df5-833f-491b-9e6b-a8f2e20ccaeb" providerId="ADAL" clId="{B0B9429E-FDB1-48CA-A0FB-5F7664BC6EB0}" dt="2021-05-10T06:31:14.571" v="87" actId="478"/>
          <ac:cxnSpMkLst>
            <pc:docMk/>
            <pc:sldMk cId="2276955087" sldId="1694"/>
            <ac:cxnSpMk id="5" creationId="{94ADAC58-7C3E-48BA-BD9A-F1BA2D0DA8F4}"/>
          </ac:cxnSpMkLst>
        </pc:cxnChg>
      </pc:sldChg>
      <pc:sldChg chg="new del">
        <pc:chgData name="Doriyush Ubaydi" userId="cccc3df5-833f-491b-9e6b-a8f2e20ccaeb" providerId="ADAL" clId="{B0B9429E-FDB1-48CA-A0FB-5F7664BC6EB0}" dt="2021-05-10T05:56:41.057" v="2" actId="680"/>
        <pc:sldMkLst>
          <pc:docMk/>
          <pc:sldMk cId="675550918" sldId="1695"/>
        </pc:sldMkLst>
      </pc:sldChg>
      <pc:sldChg chg="modSp add mod">
        <pc:chgData name="Doriyush Ubaydi" userId="cccc3df5-833f-491b-9e6b-a8f2e20ccaeb" providerId="ADAL" clId="{B0B9429E-FDB1-48CA-A0FB-5F7664BC6EB0}" dt="2021-05-10T05:56:47.134" v="19" actId="20577"/>
        <pc:sldMkLst>
          <pc:docMk/>
          <pc:sldMk cId="2423568742" sldId="1695"/>
        </pc:sldMkLst>
        <pc:spChg chg="mod">
          <ac:chgData name="Doriyush Ubaydi" userId="cccc3df5-833f-491b-9e6b-a8f2e20ccaeb" providerId="ADAL" clId="{B0B9429E-FDB1-48CA-A0FB-5F7664BC6EB0}" dt="2021-05-10T05:56:47.134" v="19" actId="20577"/>
          <ac:spMkLst>
            <pc:docMk/>
            <pc:sldMk cId="2423568742" sldId="1695"/>
            <ac:spMk id="78" creationId="{00000000-0000-0000-0000-000000000000}"/>
          </ac:spMkLst>
        </pc:spChg>
      </pc:sldChg>
      <pc:sldChg chg="new">
        <pc:chgData name="Doriyush Ubaydi" userId="cccc3df5-833f-491b-9e6b-a8f2e20ccaeb" providerId="ADAL" clId="{B0B9429E-FDB1-48CA-A0FB-5F7664BC6EB0}" dt="2021-05-10T06:32:19.529" v="93" actId="680"/>
        <pc:sldMkLst>
          <pc:docMk/>
          <pc:sldMk cId="3316911651" sldId="1696"/>
        </pc:sldMkLst>
      </pc:sldChg>
      <pc:sldChg chg="addSp delSp modSp new mod">
        <pc:chgData name="Doriyush Ubaydi" userId="cccc3df5-833f-491b-9e6b-a8f2e20ccaeb" providerId="ADAL" clId="{B0B9429E-FDB1-48CA-A0FB-5F7664BC6EB0}" dt="2021-05-10T06:36:39.186" v="169" actId="1076"/>
        <pc:sldMkLst>
          <pc:docMk/>
          <pc:sldMk cId="1823043149" sldId="1697"/>
        </pc:sldMkLst>
        <pc:spChg chg="add mod">
          <ac:chgData name="Doriyush Ubaydi" userId="cccc3df5-833f-491b-9e6b-a8f2e20ccaeb" providerId="ADAL" clId="{B0B9429E-FDB1-48CA-A0FB-5F7664BC6EB0}" dt="2021-05-10T06:36:06.986" v="166" actId="1076"/>
          <ac:spMkLst>
            <pc:docMk/>
            <pc:sldMk cId="1823043149" sldId="1697"/>
            <ac:spMk id="2" creationId="{EADF320A-FAD9-460C-8659-FF37232AB9ED}"/>
          </ac:spMkLst>
        </pc:spChg>
        <pc:spChg chg="add del">
          <ac:chgData name="Doriyush Ubaydi" userId="cccc3df5-833f-491b-9e6b-a8f2e20ccaeb" providerId="ADAL" clId="{B0B9429E-FDB1-48CA-A0FB-5F7664BC6EB0}" dt="2021-05-10T06:36:37.192" v="168" actId="22"/>
          <ac:spMkLst>
            <pc:docMk/>
            <pc:sldMk cId="1823043149" sldId="1697"/>
            <ac:spMk id="5" creationId="{FE9CBA08-DED9-4CA6-AC86-91A9C82EA857}"/>
          </ac:spMkLst>
        </pc:spChg>
        <pc:picChg chg="add mod">
          <ac:chgData name="Doriyush Ubaydi" userId="cccc3df5-833f-491b-9e6b-a8f2e20ccaeb" providerId="ADAL" clId="{B0B9429E-FDB1-48CA-A0FB-5F7664BC6EB0}" dt="2021-05-10T06:36:39.186" v="169" actId="1076"/>
          <ac:picMkLst>
            <pc:docMk/>
            <pc:sldMk cId="1823043149" sldId="1697"/>
            <ac:picMk id="3" creationId="{0387D8B7-FEA9-473D-A3E5-2EF7DF3FDB1A}"/>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9A2B029-4C7A-486E-8A6D-CB9DC8A5B30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a:extLst>
              <a:ext uri="{FF2B5EF4-FFF2-40B4-BE49-F238E27FC236}">
                <a16:creationId xmlns:a16="http://schemas.microsoft.com/office/drawing/2014/main" id="{40057947-C92D-4056-97D9-3762BEC725C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D46CCAE-413B-402B-B372-9FA69BCE2EBA}" type="datetimeFigureOut">
              <a:rPr lang="en-GB" smtClean="0"/>
              <a:t>28/05/2021</a:t>
            </a:fld>
            <a:endParaRPr lang="en-GB"/>
          </a:p>
        </p:txBody>
      </p:sp>
      <p:sp>
        <p:nvSpPr>
          <p:cNvPr id="4" name="Footer Placeholder 3">
            <a:extLst>
              <a:ext uri="{FF2B5EF4-FFF2-40B4-BE49-F238E27FC236}">
                <a16:creationId xmlns:a16="http://schemas.microsoft.com/office/drawing/2014/main" id="{8E040B0C-CC5D-4A4B-9B63-4D1EFC3582C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a:extLst>
              <a:ext uri="{FF2B5EF4-FFF2-40B4-BE49-F238E27FC236}">
                <a16:creationId xmlns:a16="http://schemas.microsoft.com/office/drawing/2014/main" id="{7A017D67-2EB0-4039-B74F-563F7C3606B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7DDDCAA-B9D9-41BC-9BFA-28A0A7D3B1E4}" type="slidenum">
              <a:rPr lang="en-GB" smtClean="0"/>
              <a:t>‹#›</a:t>
            </a:fld>
            <a:endParaRPr lang="en-GB"/>
          </a:p>
        </p:txBody>
      </p:sp>
    </p:spTree>
    <p:extLst>
      <p:ext uri="{BB962C8B-B14F-4D97-AF65-F5344CB8AC3E}">
        <p14:creationId xmlns:p14="http://schemas.microsoft.com/office/powerpoint/2010/main" val="337363887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b9a0b074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b9a0b074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d39fa64be0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d39fa64be0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d5b15f0a3_5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d5b15f0a3_5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d39fa64be0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d39fa64be0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d3b59abe7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d3b59abe7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76760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40068952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29"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66FB2467-3DEE-4458-BD1D-D37EFD0183B5}" type="slidenum">
              <a:rPr lang="en-GB">
                <a:solidFill>
                  <a:srgbClr val="000000"/>
                </a:solidFill>
              </a:rPr>
              <a:pPr fontAlgn="base">
                <a:spcBef>
                  <a:spcPct val="0"/>
                </a:spcBef>
                <a:spcAft>
                  <a:spcPct val="0"/>
                </a:spcAft>
                <a:defRPr/>
              </a:pPr>
              <a:t>22</a:t>
            </a:fld>
            <a:endParaRPr lang="en-GB">
              <a:solidFill>
                <a:srgbClr val="000000"/>
              </a:solidFill>
            </a:endParaRPr>
          </a:p>
        </p:txBody>
      </p:sp>
      <p:sp>
        <p:nvSpPr>
          <p:cNvPr id="262146" name="Rectangle 2"/>
          <p:cNvSpPr>
            <a:spLocks noGrp="1" noRot="1" noChangeAspect="1" noChangeArrowheads="1" noTextEdit="1"/>
          </p:cNvSpPr>
          <p:nvPr>
            <p:ph type="sldImg"/>
          </p:nvPr>
        </p:nvSpPr>
        <p:spPr bwMode="auto">
          <a:xfrm>
            <a:off x="381000" y="685800"/>
            <a:ext cx="6096000" cy="3429000"/>
          </a:xfrm>
          <a:noFill/>
          <a:ln>
            <a:solidFill>
              <a:srgbClr val="000000"/>
            </a:solidFill>
            <a:miter lim="800000"/>
            <a:headEnd/>
            <a:tailEnd/>
          </a:ln>
        </p:spPr>
      </p:sp>
      <p:sp>
        <p:nvSpPr>
          <p:cNvPr id="262147" name="Rectangle 3"/>
          <p:cNvSpPr>
            <a:spLocks noGrp="1" noChangeArrowheads="1"/>
          </p:cNvSpPr>
          <p:nvPr>
            <p:ph type="body" idx="1"/>
          </p:nvPr>
        </p:nvSpPr>
        <p:spPr bwMode="auto">
          <a:noFill/>
        </p:spPr>
        <p:txBody>
          <a:bodyPr/>
          <a:lstStyle/>
          <a:p>
            <a:pPr eaLnBrk="1" hangingPunct="1">
              <a:spcBef>
                <a:spcPct val="0"/>
              </a:spcBef>
            </a:pPr>
            <a:endParaRPr lang="en-GB"/>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Rectangle 7"/>
          <p:cNvSpPr>
            <a:spLocks noGrp="1" noChangeArrowheads="1"/>
          </p:cNvSpPr>
          <p:nvPr>
            <p:ph type="sldNum" sz="quarter" idx="5"/>
          </p:nvPr>
        </p:nvSpPr>
        <p:spPr>
          <a:noFill/>
        </p:spPr>
        <p:txBody>
          <a:bodyPr/>
          <a:lstStyle/>
          <a:p>
            <a:fld id="{B70FE19B-AAF2-4D4E-A76A-3A1A07D41207}" type="slidenum">
              <a:rPr lang="en-GB" smtClean="0"/>
              <a:pPr/>
              <a:t>24</a:t>
            </a:fld>
            <a:endParaRPr lang="en-GB"/>
          </a:p>
        </p:txBody>
      </p:sp>
      <p:sp>
        <p:nvSpPr>
          <p:cNvPr id="97282" name="Rectangle 7"/>
          <p:cNvSpPr txBox="1">
            <a:spLocks noGrp="1" noChangeArrowheads="1"/>
          </p:cNvSpPr>
          <p:nvPr/>
        </p:nvSpPr>
        <p:spPr bwMode="auto">
          <a:xfrm>
            <a:off x="3890612" y="8705851"/>
            <a:ext cx="2991898" cy="451338"/>
          </a:xfrm>
          <a:prstGeom prst="rect">
            <a:avLst/>
          </a:prstGeom>
          <a:noFill/>
          <a:ln w="9525">
            <a:noFill/>
            <a:miter lim="800000"/>
            <a:headEnd/>
            <a:tailEnd/>
          </a:ln>
        </p:spPr>
        <p:txBody>
          <a:bodyPr lIns="89556" tIns="44778" rIns="89556" bIns="44778" anchor="b"/>
          <a:lstStyle/>
          <a:p>
            <a:pPr algn="r" defTabSz="895350"/>
            <a:fld id="{EF1113A1-F639-47B4-AB78-B698F7E61C37}" type="slidenum">
              <a:rPr lang="en-US" sz="1200" b="1"/>
              <a:pPr algn="r" defTabSz="895350"/>
              <a:t>24</a:t>
            </a:fld>
            <a:endParaRPr lang="en-US" sz="1200" b="1"/>
          </a:p>
        </p:txBody>
      </p:sp>
      <p:sp>
        <p:nvSpPr>
          <p:cNvPr id="97283" name="Rectangle 2"/>
          <p:cNvSpPr>
            <a:spLocks noGrp="1" noRot="1" noChangeAspect="1" noChangeArrowheads="1" noTextEdit="1"/>
          </p:cNvSpPr>
          <p:nvPr>
            <p:ph type="sldImg"/>
          </p:nvPr>
        </p:nvSpPr>
        <p:spPr>
          <a:xfrm>
            <a:off x="381000" y="685800"/>
            <a:ext cx="6096000" cy="3429000"/>
          </a:xfrm>
          <a:ln/>
        </p:spPr>
      </p:sp>
      <p:sp>
        <p:nvSpPr>
          <p:cNvPr id="97284" name="Rectangle 3"/>
          <p:cNvSpPr>
            <a:spLocks noGrp="1" noChangeArrowheads="1"/>
          </p:cNvSpPr>
          <p:nvPr>
            <p:ph type="body" idx="1"/>
          </p:nvPr>
        </p:nvSpPr>
        <p:spPr>
          <a:noFill/>
          <a:ln/>
        </p:spPr>
        <p:txBody>
          <a:bodyPr/>
          <a:lstStyle/>
          <a:p>
            <a:pPr eaLnBrk="1" hangingPunct="1"/>
            <a:endParaRPr lang="de-DE"/>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2"/>
          <p:cNvSpPr>
            <a:spLocks noGrp="1" noRot="1" noChangeAspect="1" noChangeArrowheads="1" noTextEdit="1"/>
          </p:cNvSpPr>
          <p:nvPr>
            <p:ph type="sldImg"/>
          </p:nvPr>
        </p:nvSpPr>
        <p:spPr>
          <a:xfrm>
            <a:off x="381000" y="685800"/>
            <a:ext cx="6096000" cy="3429000"/>
          </a:xfrm>
          <a:ln/>
        </p:spPr>
      </p:sp>
      <p:sp>
        <p:nvSpPr>
          <p:cNvPr id="130051" name="Rectangle 3"/>
          <p:cNvSpPr>
            <a:spLocks noGrp="1" noChangeArrowheads="1"/>
          </p:cNvSpPr>
          <p:nvPr>
            <p:ph type="body" idx="1"/>
          </p:nvPr>
        </p:nvSpPr>
        <p:spPr>
          <a:noFill/>
          <a:ln/>
        </p:spPr>
        <p:txBody>
          <a:bodyPr/>
          <a:lstStyle/>
          <a:p>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d3b59abe7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d3b59abe7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d39fa64be0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d39fa64be0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150402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d39fa64be0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d39fa64be0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1688331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GB" dirty="0"/>
              <a:t>Icons (Transmitter)</a:t>
            </a:r>
          </a:p>
        </p:txBody>
      </p:sp>
      <p:sp>
        <p:nvSpPr>
          <p:cNvPr id="4" name="Slide Number Placeholder 3"/>
          <p:cNvSpPr>
            <a:spLocks noGrp="1"/>
          </p:cNvSpPr>
          <p:nvPr>
            <p:ph type="sldNum" sz="quarter" idx="10"/>
          </p:nvPr>
        </p:nvSpPr>
        <p:spPr/>
        <p:txBody>
          <a:bodyPr/>
          <a:lstStyle/>
          <a:p>
            <a:pPr>
              <a:defRPr/>
            </a:pPr>
            <a:fld id="{956EDA10-ADDE-4F35-B053-8A54CB352C9F}" type="slidenum">
              <a:rPr lang="en-GB" smtClean="0"/>
              <a:pPr>
                <a:defRPr/>
              </a:pPr>
              <a:t>37</a:t>
            </a:fld>
            <a:endParaRPr lang="en-GB"/>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dirty="0"/>
              <a:t>Icons (Wind turbine ECO)</a:t>
            </a:r>
          </a:p>
        </p:txBody>
      </p:sp>
      <p:sp>
        <p:nvSpPr>
          <p:cNvPr id="4" name="Slide Number Placeholder 3"/>
          <p:cNvSpPr>
            <a:spLocks noGrp="1"/>
          </p:cNvSpPr>
          <p:nvPr>
            <p:ph type="sldNum" sz="quarter" idx="10"/>
          </p:nvPr>
        </p:nvSpPr>
        <p:spPr/>
        <p:txBody>
          <a:bodyPr/>
          <a:lstStyle/>
          <a:p>
            <a:pPr>
              <a:defRPr/>
            </a:pPr>
            <a:fld id="{956EDA10-ADDE-4F35-B053-8A54CB352C9F}" type="slidenum">
              <a:rPr lang="en-GB" smtClean="0"/>
              <a:pPr>
                <a:defRPr/>
              </a:pPr>
              <a:t>38</a:t>
            </a:fld>
            <a:endParaRPr lang="en-GB"/>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ba13107fd3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ba13107fd3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a30bfb539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a30bfb539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e965474a9_3_2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e965474a9_3_2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cb9a0b074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cb9a0b074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e965474a9_3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e965474a9_3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cb9a0b074_1_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cb9a0b074_1_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d39fa64be0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d39fa64be0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972450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US" dirty="0"/>
              <a:t>Source: Deloitte (2020) – “A Brand New Merchant World – Perspectives and Transaction Analyses for Renewable Energy Market Approach for Valuing Onshore Wind Farm Assets” </a:t>
            </a:r>
          </a:p>
          <a:p>
            <a:pPr marL="139700" indent="0">
              <a:buNone/>
            </a:pPr>
            <a:endParaRPr lang="en-GB" dirty="0"/>
          </a:p>
        </p:txBody>
      </p:sp>
    </p:spTree>
    <p:extLst>
      <p:ext uri="{BB962C8B-B14F-4D97-AF65-F5344CB8AC3E}">
        <p14:creationId xmlns:p14="http://schemas.microsoft.com/office/powerpoint/2010/main" val="20951508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US" dirty="0"/>
              <a:t>Source: Deloitte (2020) – “A Brand New Merchant World – Perspectives and Transaction Analyses for Renewable Energy Market Approach for Valuing Onshore Wind Farm Assets” </a:t>
            </a:r>
          </a:p>
          <a:p>
            <a:pPr marL="139700" indent="0">
              <a:buNone/>
            </a:pPr>
            <a:endParaRPr lang="en-GB" dirty="0"/>
          </a:p>
        </p:txBody>
      </p:sp>
    </p:spTree>
    <p:extLst>
      <p:ext uri="{BB962C8B-B14F-4D97-AF65-F5344CB8AC3E}">
        <p14:creationId xmlns:p14="http://schemas.microsoft.com/office/powerpoint/2010/main" val="2794395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a:t>https://irena.org/-/media/Files/IRENA/Agency/%20Publication/2019/Oct/IRENA_Future_of_wind_2019.pdf</a:t>
            </a:r>
          </a:p>
        </p:txBody>
      </p:sp>
    </p:spTree>
    <p:extLst>
      <p:ext uri="{BB962C8B-B14F-4D97-AF65-F5344CB8AC3E}">
        <p14:creationId xmlns:p14="http://schemas.microsoft.com/office/powerpoint/2010/main" val="33926169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d39fa64be0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d39fa64be0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45266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7"/>
          <p:cNvSpPr>
            <a:spLocks noGrp="1" noChangeArrowheads="1"/>
          </p:cNvSpPr>
          <p:nvPr>
            <p:ph type="sldNum" sz="quarter" idx="5"/>
          </p:nvPr>
        </p:nvSpPr>
        <p:spPr>
          <a:noFill/>
        </p:spPr>
        <p:txBody>
          <a:bodyPr/>
          <a:lstStyle/>
          <a:p>
            <a:fld id="{F9B850FC-4CAD-4CE6-B036-947E99D68456}" type="slidenum">
              <a:rPr lang="en-GB" smtClean="0"/>
              <a:pPr/>
              <a:t>9</a:t>
            </a:fld>
            <a:endParaRPr lang="en-GB"/>
          </a:p>
        </p:txBody>
      </p:sp>
      <p:sp>
        <p:nvSpPr>
          <p:cNvPr id="32770" name="Rectangle 7"/>
          <p:cNvSpPr txBox="1">
            <a:spLocks noGrp="1" noChangeArrowheads="1"/>
          </p:cNvSpPr>
          <p:nvPr/>
        </p:nvSpPr>
        <p:spPr bwMode="auto">
          <a:xfrm>
            <a:off x="3890612" y="8705851"/>
            <a:ext cx="2991898" cy="451338"/>
          </a:xfrm>
          <a:prstGeom prst="rect">
            <a:avLst/>
          </a:prstGeom>
          <a:noFill/>
          <a:ln w="9525">
            <a:noFill/>
            <a:miter lim="800000"/>
            <a:headEnd/>
            <a:tailEnd/>
          </a:ln>
        </p:spPr>
        <p:txBody>
          <a:bodyPr lIns="89556" tIns="44778" rIns="89556" bIns="44778" anchor="b"/>
          <a:lstStyle/>
          <a:p>
            <a:pPr algn="r" defTabSz="895350"/>
            <a:fld id="{1A632BA0-9189-4810-8AB4-B73DBEC0563C}" type="slidenum">
              <a:rPr lang="en-US" sz="1200" b="1"/>
              <a:pPr algn="r" defTabSz="895350"/>
              <a:t>9</a:t>
            </a:fld>
            <a:endParaRPr lang="en-US" sz="1200" b="1"/>
          </a:p>
        </p:txBody>
      </p:sp>
      <p:sp>
        <p:nvSpPr>
          <p:cNvPr id="32771" name="Rectangle 2"/>
          <p:cNvSpPr>
            <a:spLocks noGrp="1" noRot="1" noChangeAspect="1" noChangeArrowheads="1" noTextEdit="1"/>
          </p:cNvSpPr>
          <p:nvPr>
            <p:ph type="sldImg"/>
          </p:nvPr>
        </p:nvSpPr>
        <p:spPr>
          <a:xfrm>
            <a:off x="381000" y="685800"/>
            <a:ext cx="6096000" cy="3429000"/>
          </a:xfrm>
          <a:ln/>
        </p:spPr>
      </p:sp>
      <p:sp>
        <p:nvSpPr>
          <p:cNvPr id="32772" name="Rectangle 3"/>
          <p:cNvSpPr>
            <a:spLocks noGrp="1" noChangeArrowheads="1"/>
          </p:cNvSpPr>
          <p:nvPr>
            <p:ph type="body" idx="1"/>
          </p:nvPr>
        </p:nvSpPr>
        <p:spPr>
          <a:noFill/>
          <a:ln/>
        </p:spPr>
        <p:txBody>
          <a:bodyPr/>
          <a:lstStyle/>
          <a:p>
            <a:pPr eaLnBrk="1" hangingPunct="1"/>
            <a:endParaRPr lang="de-DE"/>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d3b59abe71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d3b59abe71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userDrawn="1">
  <p:cSld name="Tittellysbilde">
    <p:spTree>
      <p:nvGrpSpPr>
        <p:cNvPr id="1" name=""/>
        <p:cNvGrpSpPr/>
        <p:nvPr/>
      </p:nvGrpSpPr>
      <p:grpSpPr>
        <a:xfrm>
          <a:off x="0" y="0"/>
          <a:ext cx="0" cy="0"/>
          <a:chOff x="0" y="0"/>
          <a:chExt cx="0" cy="0"/>
        </a:xfrm>
      </p:grpSpPr>
      <p:sp>
        <p:nvSpPr>
          <p:cNvPr id="4" name="Google Shape;47;p8">
            <a:extLst>
              <a:ext uri="{FF2B5EF4-FFF2-40B4-BE49-F238E27FC236}">
                <a16:creationId xmlns:a16="http://schemas.microsoft.com/office/drawing/2014/main" id="{B1F090DC-FB07-437F-BFB0-EC4FA49BB643}"/>
              </a:ext>
            </a:extLst>
          </p:cNvPr>
          <p:cNvSpPr txBox="1">
            <a:spLocks noGrp="1"/>
          </p:cNvSpPr>
          <p:nvPr>
            <p:ph type="sldNum" idx="12"/>
          </p:nvPr>
        </p:nvSpPr>
        <p:spPr>
          <a:xfrm>
            <a:off x="8417692" y="4687296"/>
            <a:ext cx="726308" cy="393600"/>
          </a:xfrm>
          <a:prstGeom prst="rect">
            <a:avLst/>
          </a:prstGeom>
        </p:spPr>
        <p:txBody>
          <a:bodyPr spcFirstLastPara="1" wrap="square" lIns="91425" tIns="91425" rIns="91425" bIns="91425" anchor="ctr" anchorCtr="0">
            <a:noAutofit/>
          </a:bodyPr>
          <a:lstStyle>
            <a:lvl1pPr lvl="0" rtl="0">
              <a:buNone/>
              <a:defRPr sz="2400">
                <a:solidFill>
                  <a:schemeClr val="tx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algn="r">
              <a:spcBef>
                <a:spcPts val="0"/>
              </a:spcBef>
              <a:spcAft>
                <a:spcPts val="0"/>
              </a:spcAft>
            </a:pPr>
            <a:fld id="{00000000-1234-1234-1234-123412341234}" type="slidenum">
              <a:rPr lang="en" smtClean="0"/>
              <a:pPr algn="r">
                <a:spcBef>
                  <a:spcPts val="0"/>
                </a:spcBef>
                <a:spcAft>
                  <a:spcPts val="0"/>
                </a:spcAft>
              </a:pPr>
              <a:t>‹#›</a:t>
            </a:fld>
            <a:endParaRPr lang="en" dirty="0"/>
          </a:p>
        </p:txBody>
      </p:sp>
      <p:pic>
        <p:nvPicPr>
          <p:cNvPr id="6" name="Picture 5">
            <a:extLst>
              <a:ext uri="{FF2B5EF4-FFF2-40B4-BE49-F238E27FC236}">
                <a16:creationId xmlns:a16="http://schemas.microsoft.com/office/drawing/2014/main" id="{0AB212A1-D775-4740-8F48-41911B81573F}"/>
              </a:ext>
            </a:extLst>
          </p:cNvPr>
          <p:cNvPicPr>
            <a:picLocks noChangeAspect="1" noChangeArrowheads="1"/>
          </p:cNvPicPr>
          <p:nvPr userDrawn="1"/>
        </p:nvPicPr>
        <p:blipFill>
          <a:blip r:embed="rId2" cstate="print"/>
          <a:srcRect/>
          <a:stretch>
            <a:fillRect/>
          </a:stretch>
        </p:blipFill>
        <p:spPr bwMode="auto">
          <a:xfrm>
            <a:off x="8525908" y="71336"/>
            <a:ext cx="411338" cy="411337"/>
          </a:xfrm>
          <a:prstGeom prst="rect">
            <a:avLst/>
          </a:prstGeom>
          <a:noFill/>
          <a:ln w="9525">
            <a:noFill/>
            <a:miter lim="800000"/>
            <a:headEnd/>
            <a:tailEnd/>
          </a:ln>
          <a:effectLst/>
        </p:spPr>
      </p:pic>
      <p:sp>
        <p:nvSpPr>
          <p:cNvPr id="7" name="Google Shape;72;p13">
            <a:extLst>
              <a:ext uri="{FF2B5EF4-FFF2-40B4-BE49-F238E27FC236}">
                <a16:creationId xmlns:a16="http://schemas.microsoft.com/office/drawing/2014/main" id="{54124A12-A4AE-4BA3-A7D1-320C0F5679EE}"/>
              </a:ext>
            </a:extLst>
          </p:cNvPr>
          <p:cNvSpPr txBox="1">
            <a:spLocks/>
          </p:cNvSpPr>
          <p:nvPr userDrawn="1"/>
        </p:nvSpPr>
        <p:spPr bwMode="auto">
          <a:xfrm>
            <a:off x="8348273" y="377166"/>
            <a:ext cx="795727" cy="277691"/>
          </a:xfrm>
          <a:prstGeom prst="rect">
            <a:avLst/>
          </a:prstGeom>
          <a:noFill/>
          <a:ln w="9525">
            <a:noFill/>
            <a:miter lim="800000"/>
            <a:headEnd/>
            <a:tailEnd/>
          </a:ln>
        </p:spPr>
        <p:txBody>
          <a:bodyPr spcFirstLastPara="1" vert="horz" wrap="square" lIns="91425" tIns="91425" rIns="91425" bIns="91425" numCol="1" anchor="t" anchorCtr="0" compatLnSpc="1">
            <a:prstTxWarp prst="textNoShape">
              <a:avLst/>
            </a:prstTxWarp>
            <a:noAutofit/>
          </a:bodyPr>
          <a:lstStyle>
            <a:lvl1pPr algn="l" defTabSz="534988" rtl="0" eaLnBrk="1" fontAlgn="base" hangingPunct="1">
              <a:spcBef>
                <a:spcPct val="0"/>
              </a:spcBef>
              <a:spcAft>
                <a:spcPct val="0"/>
              </a:spcAft>
              <a:defRPr sz="1400" b="1" kern="1200">
                <a:solidFill>
                  <a:schemeClr val="tx1"/>
                </a:solidFill>
                <a:latin typeface="+mj-lt"/>
                <a:ea typeface="+mj-ea"/>
                <a:cs typeface="+mj-cs"/>
              </a:defRPr>
            </a:lvl1pPr>
            <a:lvl2pPr algn="ctr" defTabSz="534988" rtl="0" eaLnBrk="1" fontAlgn="base" hangingPunct="1">
              <a:spcBef>
                <a:spcPct val="0"/>
              </a:spcBef>
              <a:spcAft>
                <a:spcPct val="0"/>
              </a:spcAft>
              <a:defRPr sz="2800" b="1">
                <a:solidFill>
                  <a:schemeClr val="tx1"/>
                </a:solidFill>
                <a:latin typeface="Calibri" pitchFamily="34" charset="0"/>
              </a:defRPr>
            </a:lvl2pPr>
            <a:lvl3pPr algn="ctr" defTabSz="534988" rtl="0" eaLnBrk="1" fontAlgn="base" hangingPunct="1">
              <a:spcBef>
                <a:spcPct val="0"/>
              </a:spcBef>
              <a:spcAft>
                <a:spcPct val="0"/>
              </a:spcAft>
              <a:defRPr sz="2800" b="1">
                <a:solidFill>
                  <a:schemeClr val="tx1"/>
                </a:solidFill>
                <a:latin typeface="Calibri" pitchFamily="34" charset="0"/>
              </a:defRPr>
            </a:lvl3pPr>
            <a:lvl4pPr algn="ctr" defTabSz="534988" rtl="0" eaLnBrk="1" fontAlgn="base" hangingPunct="1">
              <a:spcBef>
                <a:spcPct val="0"/>
              </a:spcBef>
              <a:spcAft>
                <a:spcPct val="0"/>
              </a:spcAft>
              <a:defRPr sz="2800" b="1">
                <a:solidFill>
                  <a:schemeClr val="tx1"/>
                </a:solidFill>
                <a:latin typeface="Calibri" pitchFamily="34" charset="0"/>
              </a:defRPr>
            </a:lvl4pPr>
            <a:lvl5pPr algn="ctr" defTabSz="534988" rtl="0" eaLnBrk="1" fontAlgn="base" hangingPunct="1">
              <a:spcBef>
                <a:spcPct val="0"/>
              </a:spcBef>
              <a:spcAft>
                <a:spcPct val="0"/>
              </a:spcAft>
              <a:defRPr sz="2800" b="1">
                <a:solidFill>
                  <a:schemeClr val="tx1"/>
                </a:solidFill>
                <a:latin typeface="Calibri" pitchFamily="34" charset="0"/>
              </a:defRPr>
            </a:lvl5pPr>
            <a:lvl6pPr marL="536311" algn="ctr" defTabSz="536311" rtl="0" eaLnBrk="1" fontAlgn="base" hangingPunct="1">
              <a:spcBef>
                <a:spcPct val="0"/>
              </a:spcBef>
              <a:spcAft>
                <a:spcPct val="0"/>
              </a:spcAft>
              <a:defRPr sz="5200">
                <a:solidFill>
                  <a:schemeClr val="tx1"/>
                </a:solidFill>
                <a:latin typeface="Calibri" pitchFamily="34" charset="0"/>
              </a:defRPr>
            </a:lvl6pPr>
            <a:lvl7pPr marL="1072621" algn="ctr" defTabSz="536311" rtl="0" eaLnBrk="1" fontAlgn="base" hangingPunct="1">
              <a:spcBef>
                <a:spcPct val="0"/>
              </a:spcBef>
              <a:spcAft>
                <a:spcPct val="0"/>
              </a:spcAft>
              <a:defRPr sz="5200">
                <a:solidFill>
                  <a:schemeClr val="tx1"/>
                </a:solidFill>
                <a:latin typeface="Calibri" pitchFamily="34" charset="0"/>
              </a:defRPr>
            </a:lvl7pPr>
            <a:lvl8pPr marL="1608932" algn="ctr" defTabSz="536311" rtl="0" eaLnBrk="1" fontAlgn="base" hangingPunct="1">
              <a:spcBef>
                <a:spcPct val="0"/>
              </a:spcBef>
              <a:spcAft>
                <a:spcPct val="0"/>
              </a:spcAft>
              <a:defRPr sz="5200">
                <a:solidFill>
                  <a:schemeClr val="tx1"/>
                </a:solidFill>
                <a:latin typeface="Calibri" pitchFamily="34" charset="0"/>
              </a:defRPr>
            </a:lvl8pPr>
            <a:lvl9pPr marL="2145243" algn="ctr" defTabSz="536311" rtl="0" eaLnBrk="1" fontAlgn="base" hangingPunct="1">
              <a:spcBef>
                <a:spcPct val="0"/>
              </a:spcBef>
              <a:spcAft>
                <a:spcPct val="0"/>
              </a:spcAft>
              <a:defRPr sz="5200">
                <a:solidFill>
                  <a:schemeClr val="tx1"/>
                </a:solidFill>
                <a:latin typeface="Calibri" pitchFamily="34" charset="0"/>
              </a:defRPr>
            </a:lvl9pPr>
          </a:lstStyle>
          <a:p>
            <a:pPr>
              <a:spcBef>
                <a:spcPts val="0"/>
              </a:spcBef>
              <a:spcAft>
                <a:spcPts val="0"/>
              </a:spcAft>
            </a:pPr>
            <a:r>
              <a:rPr lang="en-GB"/>
              <a:t>Windyfi</a:t>
            </a:r>
            <a:endParaRPr lang="en-GB" dirty="0"/>
          </a:p>
        </p:txBody>
      </p:sp>
      <p:cxnSp>
        <p:nvCxnSpPr>
          <p:cNvPr id="5" name="Google Shape;29;p5">
            <a:extLst>
              <a:ext uri="{FF2B5EF4-FFF2-40B4-BE49-F238E27FC236}">
                <a16:creationId xmlns:a16="http://schemas.microsoft.com/office/drawing/2014/main" id="{91594B87-2BEE-4C8E-AAB1-3A0277086929}"/>
              </a:ext>
            </a:extLst>
          </p:cNvPr>
          <p:cNvCxnSpPr>
            <a:cxnSpLocks/>
          </p:cNvCxnSpPr>
          <p:nvPr userDrawn="1"/>
        </p:nvCxnSpPr>
        <p:spPr>
          <a:xfrm>
            <a:off x="394092" y="804741"/>
            <a:ext cx="8520600" cy="0"/>
          </a:xfrm>
          <a:prstGeom prst="straightConnector1">
            <a:avLst/>
          </a:prstGeom>
          <a:noFill/>
          <a:ln w="38100" cap="flat" cmpd="sng">
            <a:solidFill>
              <a:schemeClr val="dk2"/>
            </a:solidFill>
            <a:prstDash val="solid"/>
            <a:round/>
            <a:headEnd type="none" w="sm" len="sm"/>
            <a:tailEnd type="none" w="sm" len="sm"/>
          </a:ln>
        </p:spPr>
      </p:cxnSp>
    </p:spTree>
    <p:extLst>
      <p:ext uri="{BB962C8B-B14F-4D97-AF65-F5344CB8AC3E}">
        <p14:creationId xmlns:p14="http://schemas.microsoft.com/office/powerpoint/2010/main" val="3565988030"/>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cSld name="1_Blank">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3A7DFCB-3356-42A5-B7EE-402E472B2025}"/>
              </a:ext>
            </a:extLst>
          </p:cNvPr>
          <p:cNvPicPr>
            <a:picLocks noChangeAspect="1" noChangeArrowheads="1"/>
          </p:cNvPicPr>
          <p:nvPr userDrawn="1"/>
        </p:nvPicPr>
        <p:blipFill>
          <a:blip r:embed="rId2" cstate="print"/>
          <a:srcRect/>
          <a:stretch>
            <a:fillRect/>
          </a:stretch>
        </p:blipFill>
        <p:spPr bwMode="auto">
          <a:xfrm>
            <a:off x="8525908" y="71336"/>
            <a:ext cx="411338" cy="411337"/>
          </a:xfrm>
          <a:prstGeom prst="rect">
            <a:avLst/>
          </a:prstGeom>
          <a:noFill/>
          <a:ln w="9525">
            <a:noFill/>
            <a:miter lim="800000"/>
            <a:headEnd/>
            <a:tailEnd/>
          </a:ln>
          <a:effectLst/>
        </p:spPr>
      </p:pic>
      <p:sp>
        <p:nvSpPr>
          <p:cNvPr id="5" name="Google Shape;72;p13">
            <a:extLst>
              <a:ext uri="{FF2B5EF4-FFF2-40B4-BE49-F238E27FC236}">
                <a16:creationId xmlns:a16="http://schemas.microsoft.com/office/drawing/2014/main" id="{907F17AD-736B-48C3-B342-4D46DD8B9126}"/>
              </a:ext>
            </a:extLst>
          </p:cNvPr>
          <p:cNvSpPr txBox="1">
            <a:spLocks/>
          </p:cNvSpPr>
          <p:nvPr userDrawn="1"/>
        </p:nvSpPr>
        <p:spPr bwMode="auto">
          <a:xfrm>
            <a:off x="8348273" y="377166"/>
            <a:ext cx="795727" cy="277691"/>
          </a:xfrm>
          <a:prstGeom prst="rect">
            <a:avLst/>
          </a:prstGeom>
          <a:noFill/>
          <a:ln w="9525">
            <a:noFill/>
            <a:miter lim="800000"/>
            <a:headEnd/>
            <a:tailEnd/>
          </a:ln>
        </p:spPr>
        <p:txBody>
          <a:bodyPr spcFirstLastPara="1" vert="horz" wrap="square" lIns="91425" tIns="91425" rIns="91425" bIns="91425" numCol="1" anchor="t" anchorCtr="0" compatLnSpc="1">
            <a:prstTxWarp prst="textNoShape">
              <a:avLst/>
            </a:prstTxWarp>
            <a:noAutofit/>
          </a:bodyPr>
          <a:lstStyle>
            <a:lvl1pPr algn="l" defTabSz="534988" rtl="0" eaLnBrk="1" fontAlgn="base" hangingPunct="1">
              <a:spcBef>
                <a:spcPct val="0"/>
              </a:spcBef>
              <a:spcAft>
                <a:spcPct val="0"/>
              </a:spcAft>
              <a:defRPr sz="1400" b="1" kern="1200">
                <a:solidFill>
                  <a:schemeClr val="tx1"/>
                </a:solidFill>
                <a:latin typeface="+mj-lt"/>
                <a:ea typeface="+mj-ea"/>
                <a:cs typeface="+mj-cs"/>
              </a:defRPr>
            </a:lvl1pPr>
            <a:lvl2pPr algn="ctr" defTabSz="534988" rtl="0" eaLnBrk="1" fontAlgn="base" hangingPunct="1">
              <a:spcBef>
                <a:spcPct val="0"/>
              </a:spcBef>
              <a:spcAft>
                <a:spcPct val="0"/>
              </a:spcAft>
              <a:defRPr sz="2800" b="1">
                <a:solidFill>
                  <a:schemeClr val="tx1"/>
                </a:solidFill>
                <a:latin typeface="Calibri" pitchFamily="34" charset="0"/>
              </a:defRPr>
            </a:lvl2pPr>
            <a:lvl3pPr algn="ctr" defTabSz="534988" rtl="0" eaLnBrk="1" fontAlgn="base" hangingPunct="1">
              <a:spcBef>
                <a:spcPct val="0"/>
              </a:spcBef>
              <a:spcAft>
                <a:spcPct val="0"/>
              </a:spcAft>
              <a:defRPr sz="2800" b="1">
                <a:solidFill>
                  <a:schemeClr val="tx1"/>
                </a:solidFill>
                <a:latin typeface="Calibri" pitchFamily="34" charset="0"/>
              </a:defRPr>
            </a:lvl3pPr>
            <a:lvl4pPr algn="ctr" defTabSz="534988" rtl="0" eaLnBrk="1" fontAlgn="base" hangingPunct="1">
              <a:spcBef>
                <a:spcPct val="0"/>
              </a:spcBef>
              <a:spcAft>
                <a:spcPct val="0"/>
              </a:spcAft>
              <a:defRPr sz="2800" b="1">
                <a:solidFill>
                  <a:schemeClr val="tx1"/>
                </a:solidFill>
                <a:latin typeface="Calibri" pitchFamily="34" charset="0"/>
              </a:defRPr>
            </a:lvl4pPr>
            <a:lvl5pPr algn="ctr" defTabSz="534988" rtl="0" eaLnBrk="1" fontAlgn="base" hangingPunct="1">
              <a:spcBef>
                <a:spcPct val="0"/>
              </a:spcBef>
              <a:spcAft>
                <a:spcPct val="0"/>
              </a:spcAft>
              <a:defRPr sz="2800" b="1">
                <a:solidFill>
                  <a:schemeClr val="tx1"/>
                </a:solidFill>
                <a:latin typeface="Calibri" pitchFamily="34" charset="0"/>
              </a:defRPr>
            </a:lvl5pPr>
            <a:lvl6pPr marL="536311" algn="ctr" defTabSz="536311" rtl="0" eaLnBrk="1" fontAlgn="base" hangingPunct="1">
              <a:spcBef>
                <a:spcPct val="0"/>
              </a:spcBef>
              <a:spcAft>
                <a:spcPct val="0"/>
              </a:spcAft>
              <a:defRPr sz="5200">
                <a:solidFill>
                  <a:schemeClr val="tx1"/>
                </a:solidFill>
                <a:latin typeface="Calibri" pitchFamily="34" charset="0"/>
              </a:defRPr>
            </a:lvl6pPr>
            <a:lvl7pPr marL="1072621" algn="ctr" defTabSz="536311" rtl="0" eaLnBrk="1" fontAlgn="base" hangingPunct="1">
              <a:spcBef>
                <a:spcPct val="0"/>
              </a:spcBef>
              <a:spcAft>
                <a:spcPct val="0"/>
              </a:spcAft>
              <a:defRPr sz="5200">
                <a:solidFill>
                  <a:schemeClr val="tx1"/>
                </a:solidFill>
                <a:latin typeface="Calibri" pitchFamily="34" charset="0"/>
              </a:defRPr>
            </a:lvl7pPr>
            <a:lvl8pPr marL="1608932" algn="ctr" defTabSz="536311" rtl="0" eaLnBrk="1" fontAlgn="base" hangingPunct="1">
              <a:spcBef>
                <a:spcPct val="0"/>
              </a:spcBef>
              <a:spcAft>
                <a:spcPct val="0"/>
              </a:spcAft>
              <a:defRPr sz="5200">
                <a:solidFill>
                  <a:schemeClr val="tx1"/>
                </a:solidFill>
                <a:latin typeface="Calibri" pitchFamily="34" charset="0"/>
              </a:defRPr>
            </a:lvl8pPr>
            <a:lvl9pPr marL="2145243" algn="ctr" defTabSz="536311" rtl="0" eaLnBrk="1" fontAlgn="base" hangingPunct="1">
              <a:spcBef>
                <a:spcPct val="0"/>
              </a:spcBef>
              <a:spcAft>
                <a:spcPct val="0"/>
              </a:spcAft>
              <a:defRPr sz="5200">
                <a:solidFill>
                  <a:schemeClr val="tx1"/>
                </a:solidFill>
                <a:latin typeface="Calibri" pitchFamily="34" charset="0"/>
              </a:defRPr>
            </a:lvl9pPr>
          </a:lstStyle>
          <a:p>
            <a:pPr>
              <a:spcBef>
                <a:spcPts val="0"/>
              </a:spcBef>
              <a:spcAft>
                <a:spcPts val="0"/>
              </a:spcAft>
            </a:pPr>
            <a:r>
              <a:rPr lang="en-GB"/>
              <a:t>Windyfi</a:t>
            </a:r>
            <a:endParaRPr lang="en-GB" dirty="0"/>
          </a:p>
        </p:txBody>
      </p:sp>
    </p:spTree>
    <p:extLst>
      <p:ext uri="{BB962C8B-B14F-4D97-AF65-F5344CB8AC3E}">
        <p14:creationId xmlns:p14="http://schemas.microsoft.com/office/powerpoint/2010/main" val="26595636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tel og innhold">
    <p:spTree>
      <p:nvGrpSpPr>
        <p:cNvPr id="1" name=""/>
        <p:cNvGrpSpPr/>
        <p:nvPr/>
      </p:nvGrpSpPr>
      <p:grpSpPr>
        <a:xfrm>
          <a:off x="0" y="0"/>
          <a:ext cx="0" cy="0"/>
          <a:chOff x="0" y="0"/>
          <a:chExt cx="0" cy="0"/>
        </a:xfrm>
      </p:grpSpPr>
      <p:sp>
        <p:nvSpPr>
          <p:cNvPr id="2" name="Tittel 1"/>
          <p:cNvSpPr>
            <a:spLocks noGrp="1"/>
          </p:cNvSpPr>
          <p:nvPr>
            <p:ph type="title"/>
          </p:nvPr>
        </p:nvSpPr>
        <p:spPr>
          <a:xfrm>
            <a:off x="467544" y="0"/>
            <a:ext cx="8229600" cy="519522"/>
          </a:xfrm>
        </p:spPr>
        <p:txBody>
          <a:bodyPr/>
          <a:lstStyle/>
          <a:p>
            <a:r>
              <a:rPr lang="en-US"/>
              <a:t>Click to edit Master title style</a:t>
            </a:r>
            <a:endParaRPr lang="nb-NO" dirty="0"/>
          </a:p>
        </p:txBody>
      </p:sp>
      <p:sp>
        <p:nvSpPr>
          <p:cNvPr id="3" name="Plassholder for innhold 2"/>
          <p:cNvSpPr>
            <a:spLocks noGrp="1"/>
          </p:cNvSpPr>
          <p:nvPr>
            <p:ph idx="1"/>
          </p:nvPr>
        </p:nvSpPr>
        <p:spPr>
          <a:xfrm>
            <a:off x="457200" y="681540"/>
            <a:ext cx="8229600" cy="3888432"/>
          </a:xfrm>
        </p:spPr>
        <p:txBody>
          <a:bodyPr/>
          <a:lstStyle/>
          <a:p>
            <a:pPr lvl="0"/>
            <a:r>
              <a:rPr lang="en-US"/>
              <a:t>Click to edit Master text styles</a:t>
            </a:r>
          </a:p>
        </p:txBody>
      </p:sp>
      <p:sp>
        <p:nvSpPr>
          <p:cNvPr id="6" name="Google Shape;47;p8">
            <a:extLst>
              <a:ext uri="{FF2B5EF4-FFF2-40B4-BE49-F238E27FC236}">
                <a16:creationId xmlns:a16="http://schemas.microsoft.com/office/drawing/2014/main" id="{20212C53-3A12-44C9-AAA4-7A41E717584A}"/>
              </a:ext>
            </a:extLst>
          </p:cNvPr>
          <p:cNvSpPr txBox="1">
            <a:spLocks noGrp="1"/>
          </p:cNvSpPr>
          <p:nvPr>
            <p:ph type="sldNum" idx="12"/>
          </p:nvPr>
        </p:nvSpPr>
        <p:spPr>
          <a:xfrm>
            <a:off x="8417692" y="4687296"/>
            <a:ext cx="726308" cy="393600"/>
          </a:xfrm>
          <a:prstGeom prst="rect">
            <a:avLst/>
          </a:prstGeom>
        </p:spPr>
        <p:txBody>
          <a:bodyPr spcFirstLastPara="1" wrap="square" lIns="91425" tIns="91425" rIns="91425" bIns="91425" anchor="ctr" anchorCtr="0">
            <a:noAutofit/>
          </a:bodyPr>
          <a:lstStyle>
            <a:lvl1pPr lvl="0" rtl="0">
              <a:buNone/>
              <a:defRPr sz="2000">
                <a:solidFill>
                  <a:schemeClr val="tx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algn="r">
              <a:spcBef>
                <a:spcPts val="0"/>
              </a:spcBef>
              <a:spcAft>
                <a:spcPts val="0"/>
              </a:spcAft>
            </a:pPr>
            <a:fld id="{00000000-1234-1234-1234-123412341234}" type="slidenum">
              <a:rPr lang="en" smtClean="0"/>
              <a:pPr algn="r">
                <a:spcBef>
                  <a:spcPts val="0"/>
                </a:spcBef>
                <a:spcAft>
                  <a:spcPts val="0"/>
                </a:spcAft>
              </a:pPr>
              <a:t>‹#›</a:t>
            </a:fld>
            <a:endParaRPr lang="en" dirty="0"/>
          </a:p>
        </p:txBody>
      </p:sp>
      <p:cxnSp>
        <p:nvCxnSpPr>
          <p:cNvPr id="7" name="Google Shape;29;p5">
            <a:extLst>
              <a:ext uri="{FF2B5EF4-FFF2-40B4-BE49-F238E27FC236}">
                <a16:creationId xmlns:a16="http://schemas.microsoft.com/office/drawing/2014/main" id="{25D95111-713C-4090-9D7B-01C6FF9706B6}"/>
              </a:ext>
            </a:extLst>
          </p:cNvPr>
          <p:cNvCxnSpPr>
            <a:cxnSpLocks/>
          </p:cNvCxnSpPr>
          <p:nvPr userDrawn="1"/>
        </p:nvCxnSpPr>
        <p:spPr>
          <a:xfrm>
            <a:off x="303300" y="1051175"/>
            <a:ext cx="8520600" cy="0"/>
          </a:xfrm>
          <a:prstGeom prst="straightConnector1">
            <a:avLst/>
          </a:prstGeom>
          <a:noFill/>
          <a:ln w="38100" cap="flat" cmpd="sng">
            <a:solidFill>
              <a:schemeClr val="dk2"/>
            </a:solidFill>
            <a:prstDash val="solid"/>
            <a:round/>
            <a:headEnd type="none" w="sm" len="sm"/>
            <a:tailEnd type="none" w="sm" len="sm"/>
          </a:ln>
        </p:spPr>
      </p:cxnSp>
      <p:pic>
        <p:nvPicPr>
          <p:cNvPr id="10" name="Picture 9">
            <a:extLst>
              <a:ext uri="{FF2B5EF4-FFF2-40B4-BE49-F238E27FC236}">
                <a16:creationId xmlns:a16="http://schemas.microsoft.com/office/drawing/2014/main" id="{BA190A62-456D-47D3-B080-6722E1B8F54B}"/>
              </a:ext>
            </a:extLst>
          </p:cNvPr>
          <p:cNvPicPr>
            <a:picLocks noChangeAspect="1" noChangeArrowheads="1"/>
          </p:cNvPicPr>
          <p:nvPr userDrawn="1"/>
        </p:nvPicPr>
        <p:blipFill>
          <a:blip r:embed="rId2" cstate="print"/>
          <a:srcRect/>
          <a:stretch>
            <a:fillRect/>
          </a:stretch>
        </p:blipFill>
        <p:spPr bwMode="auto">
          <a:xfrm>
            <a:off x="8525908" y="71336"/>
            <a:ext cx="411338" cy="411337"/>
          </a:xfrm>
          <a:prstGeom prst="rect">
            <a:avLst/>
          </a:prstGeom>
          <a:noFill/>
          <a:ln w="9525">
            <a:noFill/>
            <a:miter lim="800000"/>
            <a:headEnd/>
            <a:tailEnd/>
          </a:ln>
          <a:effectLst/>
        </p:spPr>
      </p:pic>
      <p:sp>
        <p:nvSpPr>
          <p:cNvPr id="11" name="Google Shape;72;p13">
            <a:extLst>
              <a:ext uri="{FF2B5EF4-FFF2-40B4-BE49-F238E27FC236}">
                <a16:creationId xmlns:a16="http://schemas.microsoft.com/office/drawing/2014/main" id="{BBF80890-8100-4944-A147-E499D5144731}"/>
              </a:ext>
            </a:extLst>
          </p:cNvPr>
          <p:cNvSpPr txBox="1">
            <a:spLocks/>
          </p:cNvSpPr>
          <p:nvPr userDrawn="1"/>
        </p:nvSpPr>
        <p:spPr bwMode="auto">
          <a:xfrm>
            <a:off x="8348273" y="377166"/>
            <a:ext cx="795727" cy="277691"/>
          </a:xfrm>
          <a:prstGeom prst="rect">
            <a:avLst/>
          </a:prstGeom>
          <a:noFill/>
          <a:ln w="9525">
            <a:noFill/>
            <a:miter lim="800000"/>
            <a:headEnd/>
            <a:tailEnd/>
          </a:ln>
        </p:spPr>
        <p:txBody>
          <a:bodyPr spcFirstLastPara="1" vert="horz" wrap="square" lIns="91425" tIns="91425" rIns="91425" bIns="91425" numCol="1" anchor="t" anchorCtr="0" compatLnSpc="1">
            <a:prstTxWarp prst="textNoShape">
              <a:avLst/>
            </a:prstTxWarp>
            <a:noAutofit/>
          </a:bodyPr>
          <a:lstStyle>
            <a:lvl1pPr algn="l" defTabSz="534988" rtl="0" eaLnBrk="1" fontAlgn="base" hangingPunct="1">
              <a:spcBef>
                <a:spcPct val="0"/>
              </a:spcBef>
              <a:spcAft>
                <a:spcPct val="0"/>
              </a:spcAft>
              <a:defRPr sz="1400" b="1" kern="1200">
                <a:solidFill>
                  <a:schemeClr val="tx1"/>
                </a:solidFill>
                <a:latin typeface="+mj-lt"/>
                <a:ea typeface="+mj-ea"/>
                <a:cs typeface="+mj-cs"/>
              </a:defRPr>
            </a:lvl1pPr>
            <a:lvl2pPr algn="ctr" defTabSz="534988" rtl="0" eaLnBrk="1" fontAlgn="base" hangingPunct="1">
              <a:spcBef>
                <a:spcPct val="0"/>
              </a:spcBef>
              <a:spcAft>
                <a:spcPct val="0"/>
              </a:spcAft>
              <a:defRPr sz="2800" b="1">
                <a:solidFill>
                  <a:schemeClr val="tx1"/>
                </a:solidFill>
                <a:latin typeface="Calibri" pitchFamily="34" charset="0"/>
              </a:defRPr>
            </a:lvl2pPr>
            <a:lvl3pPr algn="ctr" defTabSz="534988" rtl="0" eaLnBrk="1" fontAlgn="base" hangingPunct="1">
              <a:spcBef>
                <a:spcPct val="0"/>
              </a:spcBef>
              <a:spcAft>
                <a:spcPct val="0"/>
              </a:spcAft>
              <a:defRPr sz="2800" b="1">
                <a:solidFill>
                  <a:schemeClr val="tx1"/>
                </a:solidFill>
                <a:latin typeface="Calibri" pitchFamily="34" charset="0"/>
              </a:defRPr>
            </a:lvl3pPr>
            <a:lvl4pPr algn="ctr" defTabSz="534988" rtl="0" eaLnBrk="1" fontAlgn="base" hangingPunct="1">
              <a:spcBef>
                <a:spcPct val="0"/>
              </a:spcBef>
              <a:spcAft>
                <a:spcPct val="0"/>
              </a:spcAft>
              <a:defRPr sz="2800" b="1">
                <a:solidFill>
                  <a:schemeClr val="tx1"/>
                </a:solidFill>
                <a:latin typeface="Calibri" pitchFamily="34" charset="0"/>
              </a:defRPr>
            </a:lvl4pPr>
            <a:lvl5pPr algn="ctr" defTabSz="534988" rtl="0" eaLnBrk="1" fontAlgn="base" hangingPunct="1">
              <a:spcBef>
                <a:spcPct val="0"/>
              </a:spcBef>
              <a:spcAft>
                <a:spcPct val="0"/>
              </a:spcAft>
              <a:defRPr sz="2800" b="1">
                <a:solidFill>
                  <a:schemeClr val="tx1"/>
                </a:solidFill>
                <a:latin typeface="Calibri" pitchFamily="34" charset="0"/>
              </a:defRPr>
            </a:lvl5pPr>
            <a:lvl6pPr marL="536311" algn="ctr" defTabSz="536311" rtl="0" eaLnBrk="1" fontAlgn="base" hangingPunct="1">
              <a:spcBef>
                <a:spcPct val="0"/>
              </a:spcBef>
              <a:spcAft>
                <a:spcPct val="0"/>
              </a:spcAft>
              <a:defRPr sz="5200">
                <a:solidFill>
                  <a:schemeClr val="tx1"/>
                </a:solidFill>
                <a:latin typeface="Calibri" pitchFamily="34" charset="0"/>
              </a:defRPr>
            </a:lvl6pPr>
            <a:lvl7pPr marL="1072621" algn="ctr" defTabSz="536311" rtl="0" eaLnBrk="1" fontAlgn="base" hangingPunct="1">
              <a:spcBef>
                <a:spcPct val="0"/>
              </a:spcBef>
              <a:spcAft>
                <a:spcPct val="0"/>
              </a:spcAft>
              <a:defRPr sz="5200">
                <a:solidFill>
                  <a:schemeClr val="tx1"/>
                </a:solidFill>
                <a:latin typeface="Calibri" pitchFamily="34" charset="0"/>
              </a:defRPr>
            </a:lvl7pPr>
            <a:lvl8pPr marL="1608932" algn="ctr" defTabSz="536311" rtl="0" eaLnBrk="1" fontAlgn="base" hangingPunct="1">
              <a:spcBef>
                <a:spcPct val="0"/>
              </a:spcBef>
              <a:spcAft>
                <a:spcPct val="0"/>
              </a:spcAft>
              <a:defRPr sz="5200">
                <a:solidFill>
                  <a:schemeClr val="tx1"/>
                </a:solidFill>
                <a:latin typeface="Calibri" pitchFamily="34" charset="0"/>
              </a:defRPr>
            </a:lvl8pPr>
            <a:lvl9pPr marL="2145243" algn="ctr" defTabSz="536311" rtl="0" eaLnBrk="1" fontAlgn="base" hangingPunct="1">
              <a:spcBef>
                <a:spcPct val="0"/>
              </a:spcBef>
              <a:spcAft>
                <a:spcPct val="0"/>
              </a:spcAft>
              <a:defRPr sz="5200">
                <a:solidFill>
                  <a:schemeClr val="tx1"/>
                </a:solidFill>
                <a:latin typeface="Calibri" pitchFamily="34" charset="0"/>
              </a:defRPr>
            </a:lvl9pPr>
          </a:lstStyle>
          <a:p>
            <a:pPr>
              <a:spcBef>
                <a:spcPts val="0"/>
              </a:spcBef>
              <a:spcAft>
                <a:spcPts val="0"/>
              </a:spcAft>
            </a:pPr>
            <a:r>
              <a:rPr lang="en-GB"/>
              <a:t>Windyfi</a:t>
            </a:r>
            <a:endParaRPr lang="en-GB" dirty="0"/>
          </a:p>
        </p:txBody>
      </p:sp>
    </p:spTree>
    <p:extLst>
      <p:ext uri="{BB962C8B-B14F-4D97-AF65-F5344CB8AC3E}">
        <p14:creationId xmlns:p14="http://schemas.microsoft.com/office/powerpoint/2010/main" val="1048320908"/>
      </p:ext>
    </p:extLst>
  </p:cSld>
  <p:clrMapOvr>
    <a:masterClrMapping/>
  </p:clrMapOvr>
  <p:hf hdr="0" dt="0"/>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o innholdsdeler">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a:t>Click to edit Master title style</a:t>
            </a:r>
            <a:endParaRPr lang="nb-NO" dirty="0"/>
          </a:p>
        </p:txBody>
      </p:sp>
      <p:sp>
        <p:nvSpPr>
          <p:cNvPr id="3" name="Plassholder for innhold 2"/>
          <p:cNvSpPr>
            <a:spLocks noGrp="1"/>
          </p:cNvSpPr>
          <p:nvPr>
            <p:ph sz="half" idx="1"/>
          </p:nvPr>
        </p:nvSpPr>
        <p:spPr>
          <a:xfrm>
            <a:off x="457200" y="681545"/>
            <a:ext cx="4038600" cy="3888437"/>
          </a:xfrm>
        </p:spPr>
        <p:txBody>
          <a:bodyPr/>
          <a:lstStyle>
            <a:lvl1pPr>
              <a:defRPr sz="1400"/>
            </a:lvl1pPr>
            <a:lvl2pPr>
              <a:defRPr sz="1200"/>
            </a:lvl2pPr>
            <a:lvl3pPr>
              <a:defRPr sz="1100"/>
            </a:lvl3pPr>
            <a:lvl4pPr>
              <a:defRPr sz="1100"/>
            </a:lvl4pPr>
            <a:lvl5pPr>
              <a:defRPr sz="1100"/>
            </a:lvl5pPr>
            <a:lvl6pPr>
              <a:defRPr sz="2100"/>
            </a:lvl6pPr>
            <a:lvl7pPr>
              <a:defRPr sz="2100"/>
            </a:lvl7pPr>
            <a:lvl8pPr>
              <a:defRPr sz="2100"/>
            </a:lvl8pPr>
            <a:lvl9pPr>
              <a:defRPr sz="2100"/>
            </a:lvl9pPr>
          </a:lstStyle>
          <a:p>
            <a:pPr lvl="0"/>
            <a:r>
              <a:rPr lang="en-US" dirty="0"/>
              <a:t>Click to edit Master text styles</a:t>
            </a:r>
          </a:p>
        </p:txBody>
      </p:sp>
      <p:sp>
        <p:nvSpPr>
          <p:cNvPr id="4" name="Plassholder for innhold 3"/>
          <p:cNvSpPr>
            <a:spLocks noGrp="1"/>
          </p:cNvSpPr>
          <p:nvPr>
            <p:ph sz="half" idx="2"/>
          </p:nvPr>
        </p:nvSpPr>
        <p:spPr>
          <a:xfrm>
            <a:off x="4648200" y="681545"/>
            <a:ext cx="4038600" cy="3888437"/>
          </a:xfrm>
        </p:spPr>
        <p:txBody>
          <a:bodyPr/>
          <a:lstStyle>
            <a:lvl1pPr>
              <a:defRPr sz="1400"/>
            </a:lvl1pPr>
            <a:lvl2pPr>
              <a:defRPr sz="1200"/>
            </a:lvl2pPr>
            <a:lvl3pPr>
              <a:defRPr sz="1100"/>
            </a:lvl3pPr>
            <a:lvl4pPr>
              <a:defRPr sz="1100"/>
            </a:lvl4pPr>
            <a:lvl5pPr>
              <a:defRPr sz="1100"/>
            </a:lvl5pPr>
            <a:lvl6pPr>
              <a:defRPr sz="2100"/>
            </a:lvl6pPr>
            <a:lvl7pPr>
              <a:defRPr sz="2100"/>
            </a:lvl7pPr>
            <a:lvl8pPr>
              <a:defRPr sz="2100"/>
            </a:lvl8pPr>
            <a:lvl9pPr>
              <a:defRPr sz="2100"/>
            </a:lvl9pPr>
          </a:lstStyle>
          <a:p>
            <a:pPr lvl="0"/>
            <a:r>
              <a:rPr lang="en-US"/>
              <a:t>Click to edit Master text styles</a:t>
            </a:r>
          </a:p>
        </p:txBody>
      </p:sp>
      <p:sp>
        <p:nvSpPr>
          <p:cNvPr id="7" name="Google Shape;47;p8">
            <a:extLst>
              <a:ext uri="{FF2B5EF4-FFF2-40B4-BE49-F238E27FC236}">
                <a16:creationId xmlns:a16="http://schemas.microsoft.com/office/drawing/2014/main" id="{CC09CDD8-C524-4F0A-AA1E-1AA02D7C5624}"/>
              </a:ext>
            </a:extLst>
          </p:cNvPr>
          <p:cNvSpPr txBox="1">
            <a:spLocks noGrp="1"/>
          </p:cNvSpPr>
          <p:nvPr>
            <p:ph type="sldNum" idx="12"/>
          </p:nvPr>
        </p:nvSpPr>
        <p:spPr>
          <a:xfrm>
            <a:off x="8417692" y="4687296"/>
            <a:ext cx="726308" cy="393600"/>
          </a:xfrm>
          <a:prstGeom prst="rect">
            <a:avLst/>
          </a:prstGeom>
        </p:spPr>
        <p:txBody>
          <a:bodyPr spcFirstLastPara="1" wrap="square" lIns="91425" tIns="91425" rIns="91425" bIns="91425" anchor="ctr" anchorCtr="0">
            <a:noAutofit/>
          </a:bodyPr>
          <a:lstStyle>
            <a:lvl1pPr lvl="0" rtl="0">
              <a:buNone/>
              <a:defRPr sz="2000">
                <a:solidFill>
                  <a:schemeClr val="tx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algn="r">
              <a:spcBef>
                <a:spcPts val="0"/>
              </a:spcBef>
              <a:spcAft>
                <a:spcPts val="0"/>
              </a:spcAft>
            </a:pPr>
            <a:fld id="{00000000-1234-1234-1234-123412341234}" type="slidenum">
              <a:rPr lang="en" smtClean="0"/>
              <a:pPr algn="r">
                <a:spcBef>
                  <a:spcPts val="0"/>
                </a:spcBef>
                <a:spcAft>
                  <a:spcPts val="0"/>
                </a:spcAft>
              </a:pPr>
              <a:t>‹#›</a:t>
            </a:fld>
            <a:endParaRPr lang="en" dirty="0"/>
          </a:p>
        </p:txBody>
      </p:sp>
      <p:cxnSp>
        <p:nvCxnSpPr>
          <p:cNvPr id="8" name="Google Shape;29;p5">
            <a:extLst>
              <a:ext uri="{FF2B5EF4-FFF2-40B4-BE49-F238E27FC236}">
                <a16:creationId xmlns:a16="http://schemas.microsoft.com/office/drawing/2014/main" id="{2C1A8723-A8CE-400C-B4DF-D01964E01D79}"/>
              </a:ext>
            </a:extLst>
          </p:cNvPr>
          <p:cNvCxnSpPr>
            <a:cxnSpLocks/>
          </p:cNvCxnSpPr>
          <p:nvPr userDrawn="1"/>
        </p:nvCxnSpPr>
        <p:spPr>
          <a:xfrm>
            <a:off x="394092" y="804741"/>
            <a:ext cx="8520600" cy="0"/>
          </a:xfrm>
          <a:prstGeom prst="straightConnector1">
            <a:avLst/>
          </a:prstGeom>
          <a:noFill/>
          <a:ln w="38100" cap="flat" cmpd="sng">
            <a:solidFill>
              <a:schemeClr val="dk2"/>
            </a:solidFill>
            <a:prstDash val="solid"/>
            <a:round/>
            <a:headEnd type="none" w="sm" len="sm"/>
            <a:tailEnd type="none" w="sm" len="sm"/>
          </a:ln>
        </p:spPr>
      </p:cxnSp>
      <p:pic>
        <p:nvPicPr>
          <p:cNvPr id="9" name="Picture 8">
            <a:extLst>
              <a:ext uri="{FF2B5EF4-FFF2-40B4-BE49-F238E27FC236}">
                <a16:creationId xmlns:a16="http://schemas.microsoft.com/office/drawing/2014/main" id="{28BC8954-4077-4897-8105-33E52E7692B5}"/>
              </a:ext>
            </a:extLst>
          </p:cNvPr>
          <p:cNvPicPr>
            <a:picLocks noChangeAspect="1" noChangeArrowheads="1"/>
          </p:cNvPicPr>
          <p:nvPr userDrawn="1"/>
        </p:nvPicPr>
        <p:blipFill>
          <a:blip r:embed="rId2" cstate="print"/>
          <a:srcRect/>
          <a:stretch>
            <a:fillRect/>
          </a:stretch>
        </p:blipFill>
        <p:spPr bwMode="auto">
          <a:xfrm>
            <a:off x="8601135" y="51881"/>
            <a:ext cx="411338" cy="411337"/>
          </a:xfrm>
          <a:prstGeom prst="rect">
            <a:avLst/>
          </a:prstGeom>
          <a:noFill/>
          <a:ln w="9525">
            <a:noFill/>
            <a:miter lim="800000"/>
            <a:headEnd/>
            <a:tailEnd/>
          </a:ln>
          <a:effectLst/>
        </p:spPr>
      </p:pic>
      <p:sp>
        <p:nvSpPr>
          <p:cNvPr id="10" name="Google Shape;72;p13">
            <a:extLst>
              <a:ext uri="{FF2B5EF4-FFF2-40B4-BE49-F238E27FC236}">
                <a16:creationId xmlns:a16="http://schemas.microsoft.com/office/drawing/2014/main" id="{D50F9C0D-B79F-4742-A043-4706C8AA3A1E}"/>
              </a:ext>
            </a:extLst>
          </p:cNvPr>
          <p:cNvSpPr txBox="1">
            <a:spLocks/>
          </p:cNvSpPr>
          <p:nvPr userDrawn="1"/>
        </p:nvSpPr>
        <p:spPr bwMode="auto">
          <a:xfrm>
            <a:off x="8423500" y="357711"/>
            <a:ext cx="795727" cy="277691"/>
          </a:xfrm>
          <a:prstGeom prst="rect">
            <a:avLst/>
          </a:prstGeom>
          <a:noFill/>
          <a:ln w="9525">
            <a:noFill/>
            <a:miter lim="800000"/>
            <a:headEnd/>
            <a:tailEnd/>
          </a:ln>
        </p:spPr>
        <p:txBody>
          <a:bodyPr spcFirstLastPara="1" vert="horz" wrap="square" lIns="91425" tIns="91425" rIns="91425" bIns="91425" numCol="1" anchor="t" anchorCtr="0" compatLnSpc="1">
            <a:prstTxWarp prst="textNoShape">
              <a:avLst/>
            </a:prstTxWarp>
            <a:noAutofit/>
          </a:bodyPr>
          <a:lstStyle>
            <a:lvl1pPr algn="l" defTabSz="534988" rtl="0" eaLnBrk="1" fontAlgn="base" hangingPunct="1">
              <a:spcBef>
                <a:spcPct val="0"/>
              </a:spcBef>
              <a:spcAft>
                <a:spcPct val="0"/>
              </a:spcAft>
              <a:defRPr sz="1400" b="1" kern="1200">
                <a:solidFill>
                  <a:schemeClr val="tx1"/>
                </a:solidFill>
                <a:latin typeface="+mj-lt"/>
                <a:ea typeface="+mj-ea"/>
                <a:cs typeface="+mj-cs"/>
              </a:defRPr>
            </a:lvl1pPr>
            <a:lvl2pPr algn="ctr" defTabSz="534988" rtl="0" eaLnBrk="1" fontAlgn="base" hangingPunct="1">
              <a:spcBef>
                <a:spcPct val="0"/>
              </a:spcBef>
              <a:spcAft>
                <a:spcPct val="0"/>
              </a:spcAft>
              <a:defRPr sz="2800" b="1">
                <a:solidFill>
                  <a:schemeClr val="tx1"/>
                </a:solidFill>
                <a:latin typeface="Calibri" pitchFamily="34" charset="0"/>
              </a:defRPr>
            </a:lvl2pPr>
            <a:lvl3pPr algn="ctr" defTabSz="534988" rtl="0" eaLnBrk="1" fontAlgn="base" hangingPunct="1">
              <a:spcBef>
                <a:spcPct val="0"/>
              </a:spcBef>
              <a:spcAft>
                <a:spcPct val="0"/>
              </a:spcAft>
              <a:defRPr sz="2800" b="1">
                <a:solidFill>
                  <a:schemeClr val="tx1"/>
                </a:solidFill>
                <a:latin typeface="Calibri" pitchFamily="34" charset="0"/>
              </a:defRPr>
            </a:lvl3pPr>
            <a:lvl4pPr algn="ctr" defTabSz="534988" rtl="0" eaLnBrk="1" fontAlgn="base" hangingPunct="1">
              <a:spcBef>
                <a:spcPct val="0"/>
              </a:spcBef>
              <a:spcAft>
                <a:spcPct val="0"/>
              </a:spcAft>
              <a:defRPr sz="2800" b="1">
                <a:solidFill>
                  <a:schemeClr val="tx1"/>
                </a:solidFill>
                <a:latin typeface="Calibri" pitchFamily="34" charset="0"/>
              </a:defRPr>
            </a:lvl4pPr>
            <a:lvl5pPr algn="ctr" defTabSz="534988" rtl="0" eaLnBrk="1" fontAlgn="base" hangingPunct="1">
              <a:spcBef>
                <a:spcPct val="0"/>
              </a:spcBef>
              <a:spcAft>
                <a:spcPct val="0"/>
              </a:spcAft>
              <a:defRPr sz="2800" b="1">
                <a:solidFill>
                  <a:schemeClr val="tx1"/>
                </a:solidFill>
                <a:latin typeface="Calibri" pitchFamily="34" charset="0"/>
              </a:defRPr>
            </a:lvl5pPr>
            <a:lvl6pPr marL="536311" algn="ctr" defTabSz="536311" rtl="0" eaLnBrk="1" fontAlgn="base" hangingPunct="1">
              <a:spcBef>
                <a:spcPct val="0"/>
              </a:spcBef>
              <a:spcAft>
                <a:spcPct val="0"/>
              </a:spcAft>
              <a:defRPr sz="5200">
                <a:solidFill>
                  <a:schemeClr val="tx1"/>
                </a:solidFill>
                <a:latin typeface="Calibri" pitchFamily="34" charset="0"/>
              </a:defRPr>
            </a:lvl6pPr>
            <a:lvl7pPr marL="1072621" algn="ctr" defTabSz="536311" rtl="0" eaLnBrk="1" fontAlgn="base" hangingPunct="1">
              <a:spcBef>
                <a:spcPct val="0"/>
              </a:spcBef>
              <a:spcAft>
                <a:spcPct val="0"/>
              </a:spcAft>
              <a:defRPr sz="5200">
                <a:solidFill>
                  <a:schemeClr val="tx1"/>
                </a:solidFill>
                <a:latin typeface="Calibri" pitchFamily="34" charset="0"/>
              </a:defRPr>
            </a:lvl7pPr>
            <a:lvl8pPr marL="1608932" algn="ctr" defTabSz="536311" rtl="0" eaLnBrk="1" fontAlgn="base" hangingPunct="1">
              <a:spcBef>
                <a:spcPct val="0"/>
              </a:spcBef>
              <a:spcAft>
                <a:spcPct val="0"/>
              </a:spcAft>
              <a:defRPr sz="5200">
                <a:solidFill>
                  <a:schemeClr val="tx1"/>
                </a:solidFill>
                <a:latin typeface="Calibri" pitchFamily="34" charset="0"/>
              </a:defRPr>
            </a:lvl8pPr>
            <a:lvl9pPr marL="2145243" algn="ctr" defTabSz="536311" rtl="0" eaLnBrk="1" fontAlgn="base" hangingPunct="1">
              <a:spcBef>
                <a:spcPct val="0"/>
              </a:spcBef>
              <a:spcAft>
                <a:spcPct val="0"/>
              </a:spcAft>
              <a:defRPr sz="5200">
                <a:solidFill>
                  <a:schemeClr val="tx1"/>
                </a:solidFill>
                <a:latin typeface="Calibri" pitchFamily="34" charset="0"/>
              </a:defRPr>
            </a:lvl9pPr>
          </a:lstStyle>
          <a:p>
            <a:pPr>
              <a:spcBef>
                <a:spcPts val="0"/>
              </a:spcBef>
              <a:spcAft>
                <a:spcPts val="0"/>
              </a:spcAft>
            </a:pPr>
            <a:r>
              <a:rPr lang="en-GB"/>
              <a:t>Windyfi</a:t>
            </a:r>
            <a:endParaRPr lang="en-GB" dirty="0"/>
          </a:p>
        </p:txBody>
      </p:sp>
    </p:spTree>
    <p:extLst>
      <p:ext uri="{BB962C8B-B14F-4D97-AF65-F5344CB8AC3E}">
        <p14:creationId xmlns:p14="http://schemas.microsoft.com/office/powerpoint/2010/main" val="3024881762"/>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Egendefinert oppsett">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a:t>Click to edit Master title style</a:t>
            </a:r>
            <a:endParaRPr lang="nb-NO"/>
          </a:p>
        </p:txBody>
      </p:sp>
      <p:sp>
        <p:nvSpPr>
          <p:cNvPr id="5" name="Google Shape;47;p8">
            <a:extLst>
              <a:ext uri="{FF2B5EF4-FFF2-40B4-BE49-F238E27FC236}">
                <a16:creationId xmlns:a16="http://schemas.microsoft.com/office/drawing/2014/main" id="{DA0D1FE7-9542-4ADD-B419-C9CEA0FC9E5B}"/>
              </a:ext>
            </a:extLst>
          </p:cNvPr>
          <p:cNvSpPr txBox="1">
            <a:spLocks noGrp="1"/>
          </p:cNvSpPr>
          <p:nvPr>
            <p:ph type="sldNum" idx="12"/>
          </p:nvPr>
        </p:nvSpPr>
        <p:spPr>
          <a:xfrm>
            <a:off x="8417692" y="4687296"/>
            <a:ext cx="726308" cy="393600"/>
          </a:xfrm>
          <a:prstGeom prst="rect">
            <a:avLst/>
          </a:prstGeom>
        </p:spPr>
        <p:txBody>
          <a:bodyPr spcFirstLastPara="1" wrap="square" lIns="91425" tIns="91425" rIns="91425" bIns="91425" anchor="ctr" anchorCtr="0">
            <a:noAutofit/>
          </a:bodyPr>
          <a:lstStyle>
            <a:lvl1pPr lvl="0" rtl="0">
              <a:buNone/>
              <a:defRPr sz="2000">
                <a:solidFill>
                  <a:schemeClr val="tx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algn="r">
              <a:spcBef>
                <a:spcPts val="0"/>
              </a:spcBef>
              <a:spcAft>
                <a:spcPts val="0"/>
              </a:spcAft>
            </a:pPr>
            <a:fld id="{00000000-1234-1234-1234-123412341234}" type="slidenum">
              <a:rPr lang="en" smtClean="0"/>
              <a:pPr algn="r">
                <a:spcBef>
                  <a:spcPts val="0"/>
                </a:spcBef>
                <a:spcAft>
                  <a:spcPts val="0"/>
                </a:spcAft>
              </a:pPr>
              <a:t>‹#›</a:t>
            </a:fld>
            <a:endParaRPr lang="en" dirty="0"/>
          </a:p>
        </p:txBody>
      </p:sp>
      <p:cxnSp>
        <p:nvCxnSpPr>
          <p:cNvPr id="9" name="Google Shape;29;p5">
            <a:extLst>
              <a:ext uri="{FF2B5EF4-FFF2-40B4-BE49-F238E27FC236}">
                <a16:creationId xmlns:a16="http://schemas.microsoft.com/office/drawing/2014/main" id="{F7FF0135-18B3-4CB9-90B3-19340CB9CD51}"/>
              </a:ext>
            </a:extLst>
          </p:cNvPr>
          <p:cNvCxnSpPr>
            <a:cxnSpLocks/>
          </p:cNvCxnSpPr>
          <p:nvPr userDrawn="1"/>
        </p:nvCxnSpPr>
        <p:spPr>
          <a:xfrm>
            <a:off x="394092" y="804741"/>
            <a:ext cx="8520600" cy="0"/>
          </a:xfrm>
          <a:prstGeom prst="straightConnector1">
            <a:avLst/>
          </a:prstGeom>
          <a:noFill/>
          <a:ln w="38100" cap="flat" cmpd="sng">
            <a:solidFill>
              <a:schemeClr val="dk2"/>
            </a:solidFill>
            <a:prstDash val="solid"/>
            <a:round/>
            <a:headEnd type="none" w="sm" len="sm"/>
            <a:tailEnd type="none" w="sm" len="sm"/>
          </a:ln>
        </p:spPr>
      </p:cxnSp>
      <p:pic>
        <p:nvPicPr>
          <p:cNvPr id="10" name="Picture 9">
            <a:extLst>
              <a:ext uri="{FF2B5EF4-FFF2-40B4-BE49-F238E27FC236}">
                <a16:creationId xmlns:a16="http://schemas.microsoft.com/office/drawing/2014/main" id="{64E450B2-5038-4560-9498-195E340C4595}"/>
              </a:ext>
            </a:extLst>
          </p:cNvPr>
          <p:cNvPicPr>
            <a:picLocks noChangeAspect="1" noChangeArrowheads="1"/>
          </p:cNvPicPr>
          <p:nvPr userDrawn="1"/>
        </p:nvPicPr>
        <p:blipFill>
          <a:blip r:embed="rId2" cstate="print"/>
          <a:srcRect/>
          <a:stretch>
            <a:fillRect/>
          </a:stretch>
        </p:blipFill>
        <p:spPr bwMode="auto">
          <a:xfrm>
            <a:off x="8525908" y="71336"/>
            <a:ext cx="411338" cy="411337"/>
          </a:xfrm>
          <a:prstGeom prst="rect">
            <a:avLst/>
          </a:prstGeom>
          <a:noFill/>
          <a:ln w="9525">
            <a:noFill/>
            <a:miter lim="800000"/>
            <a:headEnd/>
            <a:tailEnd/>
          </a:ln>
          <a:effectLst/>
        </p:spPr>
      </p:pic>
      <p:sp>
        <p:nvSpPr>
          <p:cNvPr id="11" name="Google Shape;72;p13">
            <a:extLst>
              <a:ext uri="{FF2B5EF4-FFF2-40B4-BE49-F238E27FC236}">
                <a16:creationId xmlns:a16="http://schemas.microsoft.com/office/drawing/2014/main" id="{DB186C8B-9165-46E8-9E18-B0DEEC92A305}"/>
              </a:ext>
            </a:extLst>
          </p:cNvPr>
          <p:cNvSpPr txBox="1">
            <a:spLocks/>
          </p:cNvSpPr>
          <p:nvPr userDrawn="1"/>
        </p:nvSpPr>
        <p:spPr bwMode="auto">
          <a:xfrm>
            <a:off x="8348273" y="377166"/>
            <a:ext cx="795727" cy="277691"/>
          </a:xfrm>
          <a:prstGeom prst="rect">
            <a:avLst/>
          </a:prstGeom>
          <a:noFill/>
          <a:ln w="9525">
            <a:noFill/>
            <a:miter lim="800000"/>
            <a:headEnd/>
            <a:tailEnd/>
          </a:ln>
        </p:spPr>
        <p:txBody>
          <a:bodyPr spcFirstLastPara="1" vert="horz" wrap="square" lIns="91425" tIns="91425" rIns="91425" bIns="91425" numCol="1" anchor="t" anchorCtr="0" compatLnSpc="1">
            <a:prstTxWarp prst="textNoShape">
              <a:avLst/>
            </a:prstTxWarp>
            <a:noAutofit/>
          </a:bodyPr>
          <a:lstStyle>
            <a:lvl1pPr algn="l" defTabSz="534988" rtl="0" eaLnBrk="1" fontAlgn="base" hangingPunct="1">
              <a:spcBef>
                <a:spcPct val="0"/>
              </a:spcBef>
              <a:spcAft>
                <a:spcPct val="0"/>
              </a:spcAft>
              <a:defRPr sz="1400" b="1" kern="1200">
                <a:solidFill>
                  <a:schemeClr val="tx1"/>
                </a:solidFill>
                <a:latin typeface="+mj-lt"/>
                <a:ea typeface="+mj-ea"/>
                <a:cs typeface="+mj-cs"/>
              </a:defRPr>
            </a:lvl1pPr>
            <a:lvl2pPr algn="ctr" defTabSz="534988" rtl="0" eaLnBrk="1" fontAlgn="base" hangingPunct="1">
              <a:spcBef>
                <a:spcPct val="0"/>
              </a:spcBef>
              <a:spcAft>
                <a:spcPct val="0"/>
              </a:spcAft>
              <a:defRPr sz="2800" b="1">
                <a:solidFill>
                  <a:schemeClr val="tx1"/>
                </a:solidFill>
                <a:latin typeface="Calibri" pitchFamily="34" charset="0"/>
              </a:defRPr>
            </a:lvl2pPr>
            <a:lvl3pPr algn="ctr" defTabSz="534988" rtl="0" eaLnBrk="1" fontAlgn="base" hangingPunct="1">
              <a:spcBef>
                <a:spcPct val="0"/>
              </a:spcBef>
              <a:spcAft>
                <a:spcPct val="0"/>
              </a:spcAft>
              <a:defRPr sz="2800" b="1">
                <a:solidFill>
                  <a:schemeClr val="tx1"/>
                </a:solidFill>
                <a:latin typeface="Calibri" pitchFamily="34" charset="0"/>
              </a:defRPr>
            </a:lvl3pPr>
            <a:lvl4pPr algn="ctr" defTabSz="534988" rtl="0" eaLnBrk="1" fontAlgn="base" hangingPunct="1">
              <a:spcBef>
                <a:spcPct val="0"/>
              </a:spcBef>
              <a:spcAft>
                <a:spcPct val="0"/>
              </a:spcAft>
              <a:defRPr sz="2800" b="1">
                <a:solidFill>
                  <a:schemeClr val="tx1"/>
                </a:solidFill>
                <a:latin typeface="Calibri" pitchFamily="34" charset="0"/>
              </a:defRPr>
            </a:lvl4pPr>
            <a:lvl5pPr algn="ctr" defTabSz="534988" rtl="0" eaLnBrk="1" fontAlgn="base" hangingPunct="1">
              <a:spcBef>
                <a:spcPct val="0"/>
              </a:spcBef>
              <a:spcAft>
                <a:spcPct val="0"/>
              </a:spcAft>
              <a:defRPr sz="2800" b="1">
                <a:solidFill>
                  <a:schemeClr val="tx1"/>
                </a:solidFill>
                <a:latin typeface="Calibri" pitchFamily="34" charset="0"/>
              </a:defRPr>
            </a:lvl5pPr>
            <a:lvl6pPr marL="536311" algn="ctr" defTabSz="536311" rtl="0" eaLnBrk="1" fontAlgn="base" hangingPunct="1">
              <a:spcBef>
                <a:spcPct val="0"/>
              </a:spcBef>
              <a:spcAft>
                <a:spcPct val="0"/>
              </a:spcAft>
              <a:defRPr sz="5200">
                <a:solidFill>
                  <a:schemeClr val="tx1"/>
                </a:solidFill>
                <a:latin typeface="Calibri" pitchFamily="34" charset="0"/>
              </a:defRPr>
            </a:lvl6pPr>
            <a:lvl7pPr marL="1072621" algn="ctr" defTabSz="536311" rtl="0" eaLnBrk="1" fontAlgn="base" hangingPunct="1">
              <a:spcBef>
                <a:spcPct val="0"/>
              </a:spcBef>
              <a:spcAft>
                <a:spcPct val="0"/>
              </a:spcAft>
              <a:defRPr sz="5200">
                <a:solidFill>
                  <a:schemeClr val="tx1"/>
                </a:solidFill>
                <a:latin typeface="Calibri" pitchFamily="34" charset="0"/>
              </a:defRPr>
            </a:lvl7pPr>
            <a:lvl8pPr marL="1608932" algn="ctr" defTabSz="536311" rtl="0" eaLnBrk="1" fontAlgn="base" hangingPunct="1">
              <a:spcBef>
                <a:spcPct val="0"/>
              </a:spcBef>
              <a:spcAft>
                <a:spcPct val="0"/>
              </a:spcAft>
              <a:defRPr sz="5200">
                <a:solidFill>
                  <a:schemeClr val="tx1"/>
                </a:solidFill>
                <a:latin typeface="Calibri" pitchFamily="34" charset="0"/>
              </a:defRPr>
            </a:lvl8pPr>
            <a:lvl9pPr marL="2145243" algn="ctr" defTabSz="536311" rtl="0" eaLnBrk="1" fontAlgn="base" hangingPunct="1">
              <a:spcBef>
                <a:spcPct val="0"/>
              </a:spcBef>
              <a:spcAft>
                <a:spcPct val="0"/>
              </a:spcAft>
              <a:defRPr sz="5200">
                <a:solidFill>
                  <a:schemeClr val="tx1"/>
                </a:solidFill>
                <a:latin typeface="Calibri" pitchFamily="34" charset="0"/>
              </a:defRPr>
            </a:lvl9pPr>
          </a:lstStyle>
          <a:p>
            <a:pPr>
              <a:spcBef>
                <a:spcPts val="0"/>
              </a:spcBef>
              <a:spcAft>
                <a:spcPts val="0"/>
              </a:spcAft>
            </a:pPr>
            <a:r>
              <a:rPr lang="en-GB"/>
              <a:t>Windyfi</a:t>
            </a:r>
            <a:endParaRPr lang="en-GB" dirty="0"/>
          </a:p>
        </p:txBody>
      </p:sp>
    </p:spTree>
    <p:extLst>
      <p:ext uri="{BB962C8B-B14F-4D97-AF65-F5344CB8AC3E}">
        <p14:creationId xmlns:p14="http://schemas.microsoft.com/office/powerpoint/2010/main" val="3236023160"/>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slide" type="title">
  <p:cSld name="Title slide">
    <p:bg>
      <p:bgPr>
        <a:solidFill>
          <a:schemeClr val="dk1"/>
        </a:solidFill>
        <a:effectLst/>
      </p:bgPr>
    </p:bg>
    <p:spTree>
      <p:nvGrpSpPr>
        <p:cNvPr id="1" name="Shape 9"/>
        <p:cNvGrpSpPr/>
        <p:nvPr/>
      </p:nvGrpSpPr>
      <p:grpSpPr>
        <a:xfrm>
          <a:off x="0" y="0"/>
          <a:ext cx="0" cy="0"/>
          <a:chOff x="0" y="0"/>
          <a:chExt cx="0" cy="0"/>
        </a:xfrm>
      </p:grpSpPr>
      <p:sp>
        <p:nvSpPr>
          <p:cNvPr id="13" name="Google Shape;13;p2"/>
          <p:cNvSpPr txBox="1">
            <a:spLocks noGrp="1"/>
          </p:cNvSpPr>
          <p:nvPr>
            <p:ph type="ctrTitle"/>
          </p:nvPr>
        </p:nvSpPr>
        <p:spPr>
          <a:xfrm>
            <a:off x="2371725" y="630225"/>
            <a:ext cx="6331500" cy="15420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a:endParaRPr/>
          </a:p>
        </p:txBody>
      </p:sp>
      <p:sp>
        <p:nvSpPr>
          <p:cNvPr id="14" name="Google Shape;14;p2"/>
          <p:cNvSpPr txBox="1">
            <a:spLocks noGrp="1"/>
          </p:cNvSpPr>
          <p:nvPr>
            <p:ph type="subTitle" idx="1"/>
          </p:nvPr>
        </p:nvSpPr>
        <p:spPr>
          <a:xfrm>
            <a:off x="2390267" y="3238450"/>
            <a:ext cx="6331500" cy="1241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a:endParaRPr/>
          </a:p>
        </p:txBody>
      </p:sp>
      <p:sp>
        <p:nvSpPr>
          <p:cNvPr id="15" name="Google Shape;15;p2"/>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sz="2000">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algn="r">
              <a:spcBef>
                <a:spcPts val="0"/>
              </a:spcBef>
              <a:spcAft>
                <a:spcPts val="0"/>
              </a:spcAft>
            </a:pPr>
            <a:fld id="{00000000-1234-1234-1234-123412341234}" type="slidenum">
              <a:rPr lang="en" smtClean="0"/>
              <a:pPr algn="r">
                <a:spcBef>
                  <a:spcPts val="0"/>
                </a:spcBef>
                <a:spcAft>
                  <a:spcPts val="0"/>
                </a:spcAft>
              </a:pPr>
              <a:t>‹#›</a:t>
            </a:fld>
            <a:endParaRPr lang="en" dirty="0"/>
          </a:p>
        </p:txBody>
      </p:sp>
      <p:sp>
        <p:nvSpPr>
          <p:cNvPr id="9" name="Google Shape;72;p13">
            <a:extLst>
              <a:ext uri="{FF2B5EF4-FFF2-40B4-BE49-F238E27FC236}">
                <a16:creationId xmlns:a16="http://schemas.microsoft.com/office/drawing/2014/main" id="{6F63B494-04D9-4E42-B165-EEC6A5B84AC5}"/>
              </a:ext>
            </a:extLst>
          </p:cNvPr>
          <p:cNvSpPr txBox="1">
            <a:spLocks/>
          </p:cNvSpPr>
          <p:nvPr userDrawn="1"/>
        </p:nvSpPr>
        <p:spPr bwMode="auto">
          <a:xfrm>
            <a:off x="7688599" y="584828"/>
            <a:ext cx="1662011" cy="277691"/>
          </a:xfrm>
          <a:prstGeom prst="rect">
            <a:avLst/>
          </a:prstGeom>
          <a:noFill/>
          <a:ln w="9525">
            <a:noFill/>
            <a:miter lim="800000"/>
            <a:headEnd/>
            <a:tailEnd/>
          </a:ln>
        </p:spPr>
        <p:txBody>
          <a:bodyPr spcFirstLastPara="1" vert="horz" wrap="square" lIns="91425" tIns="91425" rIns="91425" bIns="91425" numCol="1" anchor="t" anchorCtr="0" compatLnSpc="1">
            <a:prstTxWarp prst="textNoShape">
              <a:avLst/>
            </a:prstTxWarp>
            <a:noAutofit/>
          </a:bodyPr>
          <a:lstStyle>
            <a:lvl1pPr algn="l" defTabSz="534988" rtl="0" eaLnBrk="1" fontAlgn="base" hangingPunct="1">
              <a:spcBef>
                <a:spcPct val="0"/>
              </a:spcBef>
              <a:spcAft>
                <a:spcPct val="0"/>
              </a:spcAft>
              <a:defRPr sz="1400" b="1" kern="1200">
                <a:solidFill>
                  <a:schemeClr val="tx1"/>
                </a:solidFill>
                <a:latin typeface="+mj-lt"/>
                <a:ea typeface="+mj-ea"/>
                <a:cs typeface="+mj-cs"/>
              </a:defRPr>
            </a:lvl1pPr>
            <a:lvl2pPr algn="ctr" defTabSz="534988" rtl="0" eaLnBrk="1" fontAlgn="base" hangingPunct="1">
              <a:spcBef>
                <a:spcPct val="0"/>
              </a:spcBef>
              <a:spcAft>
                <a:spcPct val="0"/>
              </a:spcAft>
              <a:defRPr sz="2800" b="1">
                <a:solidFill>
                  <a:schemeClr val="tx1"/>
                </a:solidFill>
                <a:latin typeface="Calibri" pitchFamily="34" charset="0"/>
              </a:defRPr>
            </a:lvl2pPr>
            <a:lvl3pPr algn="ctr" defTabSz="534988" rtl="0" eaLnBrk="1" fontAlgn="base" hangingPunct="1">
              <a:spcBef>
                <a:spcPct val="0"/>
              </a:spcBef>
              <a:spcAft>
                <a:spcPct val="0"/>
              </a:spcAft>
              <a:defRPr sz="2800" b="1">
                <a:solidFill>
                  <a:schemeClr val="tx1"/>
                </a:solidFill>
                <a:latin typeface="Calibri" pitchFamily="34" charset="0"/>
              </a:defRPr>
            </a:lvl3pPr>
            <a:lvl4pPr algn="ctr" defTabSz="534988" rtl="0" eaLnBrk="1" fontAlgn="base" hangingPunct="1">
              <a:spcBef>
                <a:spcPct val="0"/>
              </a:spcBef>
              <a:spcAft>
                <a:spcPct val="0"/>
              </a:spcAft>
              <a:defRPr sz="2800" b="1">
                <a:solidFill>
                  <a:schemeClr val="tx1"/>
                </a:solidFill>
                <a:latin typeface="Calibri" pitchFamily="34" charset="0"/>
              </a:defRPr>
            </a:lvl4pPr>
            <a:lvl5pPr algn="ctr" defTabSz="534988" rtl="0" eaLnBrk="1" fontAlgn="base" hangingPunct="1">
              <a:spcBef>
                <a:spcPct val="0"/>
              </a:spcBef>
              <a:spcAft>
                <a:spcPct val="0"/>
              </a:spcAft>
              <a:defRPr sz="2800" b="1">
                <a:solidFill>
                  <a:schemeClr val="tx1"/>
                </a:solidFill>
                <a:latin typeface="Calibri" pitchFamily="34" charset="0"/>
              </a:defRPr>
            </a:lvl5pPr>
            <a:lvl6pPr marL="536311" algn="ctr" defTabSz="536311" rtl="0" eaLnBrk="1" fontAlgn="base" hangingPunct="1">
              <a:spcBef>
                <a:spcPct val="0"/>
              </a:spcBef>
              <a:spcAft>
                <a:spcPct val="0"/>
              </a:spcAft>
              <a:defRPr sz="5200">
                <a:solidFill>
                  <a:schemeClr val="tx1"/>
                </a:solidFill>
                <a:latin typeface="Calibri" pitchFamily="34" charset="0"/>
              </a:defRPr>
            </a:lvl6pPr>
            <a:lvl7pPr marL="1072621" algn="ctr" defTabSz="536311" rtl="0" eaLnBrk="1" fontAlgn="base" hangingPunct="1">
              <a:spcBef>
                <a:spcPct val="0"/>
              </a:spcBef>
              <a:spcAft>
                <a:spcPct val="0"/>
              </a:spcAft>
              <a:defRPr sz="5200">
                <a:solidFill>
                  <a:schemeClr val="tx1"/>
                </a:solidFill>
                <a:latin typeface="Calibri" pitchFamily="34" charset="0"/>
              </a:defRPr>
            </a:lvl7pPr>
            <a:lvl8pPr marL="1608932" algn="ctr" defTabSz="536311" rtl="0" eaLnBrk="1" fontAlgn="base" hangingPunct="1">
              <a:spcBef>
                <a:spcPct val="0"/>
              </a:spcBef>
              <a:spcAft>
                <a:spcPct val="0"/>
              </a:spcAft>
              <a:defRPr sz="5200">
                <a:solidFill>
                  <a:schemeClr val="tx1"/>
                </a:solidFill>
                <a:latin typeface="Calibri" pitchFamily="34" charset="0"/>
              </a:defRPr>
            </a:lvl8pPr>
            <a:lvl9pPr marL="2145243" algn="ctr" defTabSz="536311" rtl="0" eaLnBrk="1" fontAlgn="base" hangingPunct="1">
              <a:spcBef>
                <a:spcPct val="0"/>
              </a:spcBef>
              <a:spcAft>
                <a:spcPct val="0"/>
              </a:spcAft>
              <a:defRPr sz="5200">
                <a:solidFill>
                  <a:schemeClr val="tx1"/>
                </a:solidFill>
                <a:latin typeface="Calibri" pitchFamily="34" charset="0"/>
              </a:defRPr>
            </a:lvl9pPr>
          </a:lstStyle>
          <a:p>
            <a:pPr>
              <a:spcBef>
                <a:spcPts val="0"/>
              </a:spcBef>
              <a:spcAft>
                <a:spcPts val="0"/>
              </a:spcAft>
            </a:pPr>
            <a:r>
              <a:rPr lang="en-GB" dirty="0"/>
              <a:t>WindPark Builder</a:t>
            </a:r>
          </a:p>
        </p:txBody>
      </p:sp>
      <p:pic>
        <p:nvPicPr>
          <p:cNvPr id="8" name="Picture 7">
            <a:extLst>
              <a:ext uri="{FF2B5EF4-FFF2-40B4-BE49-F238E27FC236}">
                <a16:creationId xmlns:a16="http://schemas.microsoft.com/office/drawing/2014/main" id="{CEF4E640-02AE-44D3-AC9F-3CEE3BB0C9C1}"/>
              </a:ext>
            </a:extLst>
          </p:cNvPr>
          <p:cNvPicPr>
            <a:picLocks noChangeAspect="1" noChangeArrowheads="1"/>
          </p:cNvPicPr>
          <p:nvPr userDrawn="1"/>
        </p:nvPicPr>
        <p:blipFill>
          <a:blip r:embed="rId2" cstate="print"/>
          <a:srcRect/>
          <a:stretch>
            <a:fillRect/>
          </a:stretch>
        </p:blipFill>
        <p:spPr bwMode="auto">
          <a:xfrm>
            <a:off x="8525908" y="71336"/>
            <a:ext cx="411338" cy="411337"/>
          </a:xfrm>
          <a:prstGeom prst="rect">
            <a:avLst/>
          </a:prstGeom>
          <a:noFill/>
          <a:ln w="9525">
            <a:noFill/>
            <a:miter lim="800000"/>
            <a:headEnd/>
            <a:tailEnd/>
          </a:ln>
          <a:effectLst/>
        </p:spPr>
      </p:pic>
      <p:sp>
        <p:nvSpPr>
          <p:cNvPr id="10" name="Google Shape;72;p13">
            <a:extLst>
              <a:ext uri="{FF2B5EF4-FFF2-40B4-BE49-F238E27FC236}">
                <a16:creationId xmlns:a16="http://schemas.microsoft.com/office/drawing/2014/main" id="{A179D911-E29C-4565-A110-63AFE3A3FCDA}"/>
              </a:ext>
            </a:extLst>
          </p:cNvPr>
          <p:cNvSpPr txBox="1">
            <a:spLocks/>
          </p:cNvSpPr>
          <p:nvPr userDrawn="1"/>
        </p:nvSpPr>
        <p:spPr bwMode="auto">
          <a:xfrm>
            <a:off x="8348273" y="377166"/>
            <a:ext cx="795727" cy="277691"/>
          </a:xfrm>
          <a:prstGeom prst="rect">
            <a:avLst/>
          </a:prstGeom>
          <a:noFill/>
          <a:ln w="9525">
            <a:noFill/>
            <a:miter lim="800000"/>
            <a:headEnd/>
            <a:tailEnd/>
          </a:ln>
        </p:spPr>
        <p:txBody>
          <a:bodyPr spcFirstLastPara="1" vert="horz" wrap="square" lIns="91425" tIns="91425" rIns="91425" bIns="91425" numCol="1" anchor="t" anchorCtr="0" compatLnSpc="1">
            <a:prstTxWarp prst="textNoShape">
              <a:avLst/>
            </a:prstTxWarp>
            <a:noAutofit/>
          </a:bodyPr>
          <a:lstStyle>
            <a:lvl1pPr algn="l" defTabSz="534988" rtl="0" eaLnBrk="1" fontAlgn="base" hangingPunct="1">
              <a:spcBef>
                <a:spcPct val="0"/>
              </a:spcBef>
              <a:spcAft>
                <a:spcPct val="0"/>
              </a:spcAft>
              <a:defRPr sz="1400" b="1" kern="1200">
                <a:solidFill>
                  <a:schemeClr val="tx1"/>
                </a:solidFill>
                <a:latin typeface="+mj-lt"/>
                <a:ea typeface="+mj-ea"/>
                <a:cs typeface="+mj-cs"/>
              </a:defRPr>
            </a:lvl1pPr>
            <a:lvl2pPr algn="ctr" defTabSz="534988" rtl="0" eaLnBrk="1" fontAlgn="base" hangingPunct="1">
              <a:spcBef>
                <a:spcPct val="0"/>
              </a:spcBef>
              <a:spcAft>
                <a:spcPct val="0"/>
              </a:spcAft>
              <a:defRPr sz="2800" b="1">
                <a:solidFill>
                  <a:schemeClr val="tx1"/>
                </a:solidFill>
                <a:latin typeface="Calibri" pitchFamily="34" charset="0"/>
              </a:defRPr>
            </a:lvl2pPr>
            <a:lvl3pPr algn="ctr" defTabSz="534988" rtl="0" eaLnBrk="1" fontAlgn="base" hangingPunct="1">
              <a:spcBef>
                <a:spcPct val="0"/>
              </a:spcBef>
              <a:spcAft>
                <a:spcPct val="0"/>
              </a:spcAft>
              <a:defRPr sz="2800" b="1">
                <a:solidFill>
                  <a:schemeClr val="tx1"/>
                </a:solidFill>
                <a:latin typeface="Calibri" pitchFamily="34" charset="0"/>
              </a:defRPr>
            </a:lvl3pPr>
            <a:lvl4pPr algn="ctr" defTabSz="534988" rtl="0" eaLnBrk="1" fontAlgn="base" hangingPunct="1">
              <a:spcBef>
                <a:spcPct val="0"/>
              </a:spcBef>
              <a:spcAft>
                <a:spcPct val="0"/>
              </a:spcAft>
              <a:defRPr sz="2800" b="1">
                <a:solidFill>
                  <a:schemeClr val="tx1"/>
                </a:solidFill>
                <a:latin typeface="Calibri" pitchFamily="34" charset="0"/>
              </a:defRPr>
            </a:lvl4pPr>
            <a:lvl5pPr algn="ctr" defTabSz="534988" rtl="0" eaLnBrk="1" fontAlgn="base" hangingPunct="1">
              <a:spcBef>
                <a:spcPct val="0"/>
              </a:spcBef>
              <a:spcAft>
                <a:spcPct val="0"/>
              </a:spcAft>
              <a:defRPr sz="2800" b="1">
                <a:solidFill>
                  <a:schemeClr val="tx1"/>
                </a:solidFill>
                <a:latin typeface="Calibri" pitchFamily="34" charset="0"/>
              </a:defRPr>
            </a:lvl5pPr>
            <a:lvl6pPr marL="536311" algn="ctr" defTabSz="536311" rtl="0" eaLnBrk="1" fontAlgn="base" hangingPunct="1">
              <a:spcBef>
                <a:spcPct val="0"/>
              </a:spcBef>
              <a:spcAft>
                <a:spcPct val="0"/>
              </a:spcAft>
              <a:defRPr sz="5200">
                <a:solidFill>
                  <a:schemeClr val="tx1"/>
                </a:solidFill>
                <a:latin typeface="Calibri" pitchFamily="34" charset="0"/>
              </a:defRPr>
            </a:lvl6pPr>
            <a:lvl7pPr marL="1072621" algn="ctr" defTabSz="536311" rtl="0" eaLnBrk="1" fontAlgn="base" hangingPunct="1">
              <a:spcBef>
                <a:spcPct val="0"/>
              </a:spcBef>
              <a:spcAft>
                <a:spcPct val="0"/>
              </a:spcAft>
              <a:defRPr sz="5200">
                <a:solidFill>
                  <a:schemeClr val="tx1"/>
                </a:solidFill>
                <a:latin typeface="Calibri" pitchFamily="34" charset="0"/>
              </a:defRPr>
            </a:lvl7pPr>
            <a:lvl8pPr marL="1608932" algn="ctr" defTabSz="536311" rtl="0" eaLnBrk="1" fontAlgn="base" hangingPunct="1">
              <a:spcBef>
                <a:spcPct val="0"/>
              </a:spcBef>
              <a:spcAft>
                <a:spcPct val="0"/>
              </a:spcAft>
              <a:defRPr sz="5200">
                <a:solidFill>
                  <a:schemeClr val="tx1"/>
                </a:solidFill>
                <a:latin typeface="Calibri" pitchFamily="34" charset="0"/>
              </a:defRPr>
            </a:lvl8pPr>
            <a:lvl9pPr marL="2145243" algn="ctr" defTabSz="536311" rtl="0" eaLnBrk="1" fontAlgn="base" hangingPunct="1">
              <a:spcBef>
                <a:spcPct val="0"/>
              </a:spcBef>
              <a:spcAft>
                <a:spcPct val="0"/>
              </a:spcAft>
              <a:defRPr sz="5200">
                <a:solidFill>
                  <a:schemeClr val="tx1"/>
                </a:solidFill>
                <a:latin typeface="Calibri" pitchFamily="34" charset="0"/>
              </a:defRPr>
            </a:lvl9pPr>
          </a:lstStyle>
          <a:p>
            <a:pPr>
              <a:spcBef>
                <a:spcPts val="0"/>
              </a:spcBef>
              <a:spcAft>
                <a:spcPts val="0"/>
              </a:spcAft>
            </a:pPr>
            <a:r>
              <a:rPr lang="en-GB" dirty="0" err="1">
                <a:solidFill>
                  <a:schemeClr val="bg1"/>
                </a:solidFill>
              </a:rPr>
              <a:t>Windyfi</a:t>
            </a:r>
            <a:endParaRPr lang="en-GB" dirty="0">
              <a:solidFill>
                <a:schemeClr val="bg1"/>
              </a:solidFill>
            </a:endParaRPr>
          </a:p>
        </p:txBody>
      </p:sp>
    </p:spTree>
    <p:extLst>
      <p:ext uri="{BB962C8B-B14F-4D97-AF65-F5344CB8AC3E}">
        <p14:creationId xmlns:p14="http://schemas.microsoft.com/office/powerpoint/2010/main" val="746568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userDrawn="1">
  <p:cSld name="Blank">
    <p:spTree>
      <p:nvGrpSpPr>
        <p:cNvPr id="1" name="Shape 66"/>
        <p:cNvGrpSpPr/>
        <p:nvPr/>
      </p:nvGrpSpPr>
      <p:grpSpPr>
        <a:xfrm>
          <a:off x="0" y="0"/>
          <a:ext cx="0" cy="0"/>
          <a:chOff x="0" y="0"/>
          <a:chExt cx="0" cy="0"/>
        </a:xfrm>
      </p:grpSpPr>
      <p:sp>
        <p:nvSpPr>
          <p:cNvPr id="67" name="Google Shape;67;p12"/>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sz="2000"/>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algn="r">
              <a:spcBef>
                <a:spcPts val="0"/>
              </a:spcBef>
              <a:spcAft>
                <a:spcPts val="0"/>
              </a:spcAft>
            </a:pPr>
            <a:fld id="{00000000-1234-1234-1234-123412341234}" type="slidenum">
              <a:rPr lang="en" smtClean="0"/>
              <a:pPr algn="r">
                <a:spcBef>
                  <a:spcPts val="0"/>
                </a:spcBef>
                <a:spcAft>
                  <a:spcPts val="0"/>
                </a:spcAft>
              </a:pPr>
              <a:t>‹#›</a:t>
            </a:fld>
            <a:endParaRPr lang="en" dirty="0"/>
          </a:p>
        </p:txBody>
      </p:sp>
      <p:cxnSp>
        <p:nvCxnSpPr>
          <p:cNvPr id="7" name="Google Shape;29;p5">
            <a:extLst>
              <a:ext uri="{FF2B5EF4-FFF2-40B4-BE49-F238E27FC236}">
                <a16:creationId xmlns:a16="http://schemas.microsoft.com/office/drawing/2014/main" id="{B9741CEF-2CC2-472C-BF66-78719325619B}"/>
              </a:ext>
            </a:extLst>
          </p:cNvPr>
          <p:cNvCxnSpPr>
            <a:cxnSpLocks/>
          </p:cNvCxnSpPr>
          <p:nvPr userDrawn="1"/>
        </p:nvCxnSpPr>
        <p:spPr>
          <a:xfrm>
            <a:off x="394092" y="804741"/>
            <a:ext cx="8520600" cy="0"/>
          </a:xfrm>
          <a:prstGeom prst="straightConnector1">
            <a:avLst/>
          </a:prstGeom>
          <a:noFill/>
          <a:ln w="38100" cap="flat" cmpd="sng">
            <a:solidFill>
              <a:schemeClr val="dk2"/>
            </a:solidFill>
            <a:prstDash val="solid"/>
            <a:round/>
            <a:headEnd type="none" w="sm" len="sm"/>
            <a:tailEnd type="none" w="sm" len="sm"/>
          </a:ln>
        </p:spPr>
      </p:cxnSp>
      <p:pic>
        <p:nvPicPr>
          <p:cNvPr id="8" name="Picture 7">
            <a:extLst>
              <a:ext uri="{FF2B5EF4-FFF2-40B4-BE49-F238E27FC236}">
                <a16:creationId xmlns:a16="http://schemas.microsoft.com/office/drawing/2014/main" id="{B807A925-FF18-4B62-B022-EF9FE08A9910}"/>
              </a:ext>
            </a:extLst>
          </p:cNvPr>
          <p:cNvPicPr>
            <a:picLocks noChangeAspect="1" noChangeArrowheads="1"/>
          </p:cNvPicPr>
          <p:nvPr userDrawn="1"/>
        </p:nvPicPr>
        <p:blipFill>
          <a:blip r:embed="rId2" cstate="print"/>
          <a:srcRect/>
          <a:stretch>
            <a:fillRect/>
          </a:stretch>
        </p:blipFill>
        <p:spPr bwMode="auto">
          <a:xfrm>
            <a:off x="8525908" y="71336"/>
            <a:ext cx="411338" cy="411337"/>
          </a:xfrm>
          <a:prstGeom prst="rect">
            <a:avLst/>
          </a:prstGeom>
          <a:noFill/>
          <a:ln w="9525">
            <a:noFill/>
            <a:miter lim="800000"/>
            <a:headEnd/>
            <a:tailEnd/>
          </a:ln>
          <a:effectLst/>
        </p:spPr>
      </p:pic>
      <p:sp>
        <p:nvSpPr>
          <p:cNvPr id="9" name="Google Shape;72;p13">
            <a:extLst>
              <a:ext uri="{FF2B5EF4-FFF2-40B4-BE49-F238E27FC236}">
                <a16:creationId xmlns:a16="http://schemas.microsoft.com/office/drawing/2014/main" id="{FC29D52C-A841-4C40-B1D9-2C0C92469752}"/>
              </a:ext>
            </a:extLst>
          </p:cNvPr>
          <p:cNvSpPr txBox="1">
            <a:spLocks/>
          </p:cNvSpPr>
          <p:nvPr userDrawn="1"/>
        </p:nvSpPr>
        <p:spPr bwMode="auto">
          <a:xfrm>
            <a:off x="8348273" y="377166"/>
            <a:ext cx="795727" cy="277691"/>
          </a:xfrm>
          <a:prstGeom prst="rect">
            <a:avLst/>
          </a:prstGeom>
          <a:noFill/>
          <a:ln w="9525">
            <a:noFill/>
            <a:miter lim="800000"/>
            <a:headEnd/>
            <a:tailEnd/>
          </a:ln>
        </p:spPr>
        <p:txBody>
          <a:bodyPr spcFirstLastPara="1" vert="horz" wrap="square" lIns="91425" tIns="91425" rIns="91425" bIns="91425" numCol="1" anchor="t" anchorCtr="0" compatLnSpc="1">
            <a:prstTxWarp prst="textNoShape">
              <a:avLst/>
            </a:prstTxWarp>
            <a:noAutofit/>
          </a:bodyPr>
          <a:lstStyle>
            <a:lvl1pPr algn="l" defTabSz="534988" rtl="0" eaLnBrk="1" fontAlgn="base" hangingPunct="1">
              <a:spcBef>
                <a:spcPct val="0"/>
              </a:spcBef>
              <a:spcAft>
                <a:spcPct val="0"/>
              </a:spcAft>
              <a:defRPr sz="1400" b="1" kern="1200">
                <a:solidFill>
                  <a:schemeClr val="tx1"/>
                </a:solidFill>
                <a:latin typeface="+mj-lt"/>
                <a:ea typeface="+mj-ea"/>
                <a:cs typeface="+mj-cs"/>
              </a:defRPr>
            </a:lvl1pPr>
            <a:lvl2pPr algn="ctr" defTabSz="534988" rtl="0" eaLnBrk="1" fontAlgn="base" hangingPunct="1">
              <a:spcBef>
                <a:spcPct val="0"/>
              </a:spcBef>
              <a:spcAft>
                <a:spcPct val="0"/>
              </a:spcAft>
              <a:defRPr sz="2800" b="1">
                <a:solidFill>
                  <a:schemeClr val="tx1"/>
                </a:solidFill>
                <a:latin typeface="Calibri" pitchFamily="34" charset="0"/>
              </a:defRPr>
            </a:lvl2pPr>
            <a:lvl3pPr algn="ctr" defTabSz="534988" rtl="0" eaLnBrk="1" fontAlgn="base" hangingPunct="1">
              <a:spcBef>
                <a:spcPct val="0"/>
              </a:spcBef>
              <a:spcAft>
                <a:spcPct val="0"/>
              </a:spcAft>
              <a:defRPr sz="2800" b="1">
                <a:solidFill>
                  <a:schemeClr val="tx1"/>
                </a:solidFill>
                <a:latin typeface="Calibri" pitchFamily="34" charset="0"/>
              </a:defRPr>
            </a:lvl3pPr>
            <a:lvl4pPr algn="ctr" defTabSz="534988" rtl="0" eaLnBrk="1" fontAlgn="base" hangingPunct="1">
              <a:spcBef>
                <a:spcPct val="0"/>
              </a:spcBef>
              <a:spcAft>
                <a:spcPct val="0"/>
              </a:spcAft>
              <a:defRPr sz="2800" b="1">
                <a:solidFill>
                  <a:schemeClr val="tx1"/>
                </a:solidFill>
                <a:latin typeface="Calibri" pitchFamily="34" charset="0"/>
              </a:defRPr>
            </a:lvl4pPr>
            <a:lvl5pPr algn="ctr" defTabSz="534988" rtl="0" eaLnBrk="1" fontAlgn="base" hangingPunct="1">
              <a:spcBef>
                <a:spcPct val="0"/>
              </a:spcBef>
              <a:spcAft>
                <a:spcPct val="0"/>
              </a:spcAft>
              <a:defRPr sz="2800" b="1">
                <a:solidFill>
                  <a:schemeClr val="tx1"/>
                </a:solidFill>
                <a:latin typeface="Calibri" pitchFamily="34" charset="0"/>
              </a:defRPr>
            </a:lvl5pPr>
            <a:lvl6pPr marL="536311" algn="ctr" defTabSz="536311" rtl="0" eaLnBrk="1" fontAlgn="base" hangingPunct="1">
              <a:spcBef>
                <a:spcPct val="0"/>
              </a:spcBef>
              <a:spcAft>
                <a:spcPct val="0"/>
              </a:spcAft>
              <a:defRPr sz="5200">
                <a:solidFill>
                  <a:schemeClr val="tx1"/>
                </a:solidFill>
                <a:latin typeface="Calibri" pitchFamily="34" charset="0"/>
              </a:defRPr>
            </a:lvl6pPr>
            <a:lvl7pPr marL="1072621" algn="ctr" defTabSz="536311" rtl="0" eaLnBrk="1" fontAlgn="base" hangingPunct="1">
              <a:spcBef>
                <a:spcPct val="0"/>
              </a:spcBef>
              <a:spcAft>
                <a:spcPct val="0"/>
              </a:spcAft>
              <a:defRPr sz="5200">
                <a:solidFill>
                  <a:schemeClr val="tx1"/>
                </a:solidFill>
                <a:latin typeface="Calibri" pitchFamily="34" charset="0"/>
              </a:defRPr>
            </a:lvl7pPr>
            <a:lvl8pPr marL="1608932" algn="ctr" defTabSz="536311" rtl="0" eaLnBrk="1" fontAlgn="base" hangingPunct="1">
              <a:spcBef>
                <a:spcPct val="0"/>
              </a:spcBef>
              <a:spcAft>
                <a:spcPct val="0"/>
              </a:spcAft>
              <a:defRPr sz="5200">
                <a:solidFill>
                  <a:schemeClr val="tx1"/>
                </a:solidFill>
                <a:latin typeface="Calibri" pitchFamily="34" charset="0"/>
              </a:defRPr>
            </a:lvl8pPr>
            <a:lvl9pPr marL="2145243" algn="ctr" defTabSz="536311" rtl="0" eaLnBrk="1" fontAlgn="base" hangingPunct="1">
              <a:spcBef>
                <a:spcPct val="0"/>
              </a:spcBef>
              <a:spcAft>
                <a:spcPct val="0"/>
              </a:spcAft>
              <a:defRPr sz="5200">
                <a:solidFill>
                  <a:schemeClr val="tx1"/>
                </a:solidFill>
                <a:latin typeface="Calibri" pitchFamily="34" charset="0"/>
              </a:defRPr>
            </a:lvl9pPr>
          </a:lstStyle>
          <a:p>
            <a:pPr>
              <a:spcBef>
                <a:spcPts val="0"/>
              </a:spcBef>
              <a:spcAft>
                <a:spcPts val="0"/>
              </a:spcAft>
            </a:pPr>
            <a:r>
              <a:rPr lang="en-GB"/>
              <a:t>Windyfi</a:t>
            </a:r>
            <a:endParaRPr lang="en-GB" dirty="0"/>
          </a:p>
        </p:txBody>
      </p:sp>
    </p:spTree>
    <p:extLst>
      <p:ext uri="{BB962C8B-B14F-4D97-AF65-F5344CB8AC3E}">
        <p14:creationId xmlns:p14="http://schemas.microsoft.com/office/powerpoint/2010/main" val="17243831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8"/>
        <p:cNvGrpSpPr/>
        <p:nvPr/>
      </p:nvGrpSpPr>
      <p:grpSpPr>
        <a:xfrm>
          <a:off x="0" y="0"/>
          <a:ext cx="0" cy="0"/>
          <a:chOff x="0" y="0"/>
          <a:chExt cx="0" cy="0"/>
        </a:xfrm>
      </p:grpSpPr>
      <p:sp>
        <p:nvSpPr>
          <p:cNvPr id="32" name="Google Shape;32;p5"/>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dirty="0"/>
          </a:p>
        </p:txBody>
      </p:sp>
      <p:sp>
        <p:nvSpPr>
          <p:cNvPr id="33" name="Google Shape;33;p5"/>
          <p:cNvSpPr txBox="1">
            <a:spLocks noGrp="1"/>
          </p:cNvSpPr>
          <p:nvPr>
            <p:ph type="body" idx="1"/>
          </p:nvPr>
        </p:nvSpPr>
        <p:spPr>
          <a:xfrm>
            <a:off x="2400303" y="1602675"/>
            <a:ext cx="3071400" cy="3002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34" name="Google Shape;34;p5"/>
          <p:cNvSpPr txBox="1">
            <a:spLocks noGrp="1"/>
          </p:cNvSpPr>
          <p:nvPr>
            <p:ph type="body" idx="2"/>
          </p:nvPr>
        </p:nvSpPr>
        <p:spPr>
          <a:xfrm>
            <a:off x="5650572" y="1602675"/>
            <a:ext cx="3071400" cy="3002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35" name="Google Shape;35;p5"/>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sz="2400"/>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algn="r">
              <a:spcBef>
                <a:spcPts val="0"/>
              </a:spcBef>
              <a:spcAft>
                <a:spcPts val="0"/>
              </a:spcAft>
            </a:pPr>
            <a:fld id="{00000000-1234-1234-1234-123412341234}" type="slidenum">
              <a:rPr lang="en" smtClean="0"/>
              <a:pPr algn="r">
                <a:spcBef>
                  <a:spcPts val="0"/>
                </a:spcBef>
                <a:spcAft>
                  <a:spcPts val="0"/>
                </a:spcAft>
              </a:pPr>
              <a:t>‹#›</a:t>
            </a:fld>
            <a:endParaRPr lang="en" dirty="0"/>
          </a:p>
        </p:txBody>
      </p:sp>
      <p:cxnSp>
        <p:nvCxnSpPr>
          <p:cNvPr id="9" name="Google Shape;29;p5">
            <a:extLst>
              <a:ext uri="{FF2B5EF4-FFF2-40B4-BE49-F238E27FC236}">
                <a16:creationId xmlns:a16="http://schemas.microsoft.com/office/drawing/2014/main" id="{AD2E682F-A43A-414D-ABEE-90A4F3DD8566}"/>
              </a:ext>
            </a:extLst>
          </p:cNvPr>
          <p:cNvCxnSpPr>
            <a:cxnSpLocks/>
          </p:cNvCxnSpPr>
          <p:nvPr userDrawn="1"/>
        </p:nvCxnSpPr>
        <p:spPr>
          <a:xfrm>
            <a:off x="394092" y="804741"/>
            <a:ext cx="8520600" cy="0"/>
          </a:xfrm>
          <a:prstGeom prst="straightConnector1">
            <a:avLst/>
          </a:prstGeom>
          <a:noFill/>
          <a:ln w="38100" cap="flat" cmpd="sng">
            <a:solidFill>
              <a:schemeClr val="dk2"/>
            </a:solidFill>
            <a:prstDash val="solid"/>
            <a:round/>
            <a:headEnd type="none" w="sm" len="sm"/>
            <a:tailEnd type="none" w="sm" len="sm"/>
          </a:ln>
        </p:spPr>
      </p:cxnSp>
      <p:pic>
        <p:nvPicPr>
          <p:cNvPr id="10" name="Picture 9">
            <a:extLst>
              <a:ext uri="{FF2B5EF4-FFF2-40B4-BE49-F238E27FC236}">
                <a16:creationId xmlns:a16="http://schemas.microsoft.com/office/drawing/2014/main" id="{1AE5E6B4-CA35-4DFF-9F70-3D6C6BAA6027}"/>
              </a:ext>
            </a:extLst>
          </p:cNvPr>
          <p:cNvPicPr>
            <a:picLocks noChangeAspect="1" noChangeArrowheads="1"/>
          </p:cNvPicPr>
          <p:nvPr userDrawn="1"/>
        </p:nvPicPr>
        <p:blipFill>
          <a:blip r:embed="rId2" cstate="print"/>
          <a:srcRect/>
          <a:stretch>
            <a:fillRect/>
          </a:stretch>
        </p:blipFill>
        <p:spPr bwMode="auto">
          <a:xfrm>
            <a:off x="8525908" y="71336"/>
            <a:ext cx="411338" cy="411337"/>
          </a:xfrm>
          <a:prstGeom prst="rect">
            <a:avLst/>
          </a:prstGeom>
          <a:noFill/>
          <a:ln w="9525">
            <a:noFill/>
            <a:miter lim="800000"/>
            <a:headEnd/>
            <a:tailEnd/>
          </a:ln>
          <a:effectLst/>
        </p:spPr>
      </p:pic>
      <p:sp>
        <p:nvSpPr>
          <p:cNvPr id="14" name="Google Shape;72;p13">
            <a:extLst>
              <a:ext uri="{FF2B5EF4-FFF2-40B4-BE49-F238E27FC236}">
                <a16:creationId xmlns:a16="http://schemas.microsoft.com/office/drawing/2014/main" id="{ED9E7782-292B-4495-8030-222DF070697A}"/>
              </a:ext>
            </a:extLst>
          </p:cNvPr>
          <p:cNvSpPr txBox="1">
            <a:spLocks/>
          </p:cNvSpPr>
          <p:nvPr userDrawn="1"/>
        </p:nvSpPr>
        <p:spPr bwMode="auto">
          <a:xfrm>
            <a:off x="8348273" y="377166"/>
            <a:ext cx="795727" cy="277691"/>
          </a:xfrm>
          <a:prstGeom prst="rect">
            <a:avLst/>
          </a:prstGeom>
          <a:noFill/>
          <a:ln w="9525">
            <a:noFill/>
            <a:miter lim="800000"/>
            <a:headEnd/>
            <a:tailEnd/>
          </a:ln>
        </p:spPr>
        <p:txBody>
          <a:bodyPr spcFirstLastPara="1" vert="horz" wrap="square" lIns="91425" tIns="91425" rIns="91425" bIns="91425" numCol="1" anchor="t" anchorCtr="0" compatLnSpc="1">
            <a:prstTxWarp prst="textNoShape">
              <a:avLst/>
            </a:prstTxWarp>
            <a:noAutofit/>
          </a:bodyPr>
          <a:lstStyle>
            <a:lvl1pPr algn="l" defTabSz="534988" rtl="0" eaLnBrk="1" fontAlgn="base" hangingPunct="1">
              <a:spcBef>
                <a:spcPct val="0"/>
              </a:spcBef>
              <a:spcAft>
                <a:spcPct val="0"/>
              </a:spcAft>
              <a:defRPr sz="1400" b="1" kern="1200">
                <a:solidFill>
                  <a:schemeClr val="tx1"/>
                </a:solidFill>
                <a:latin typeface="+mj-lt"/>
                <a:ea typeface="+mj-ea"/>
                <a:cs typeface="+mj-cs"/>
              </a:defRPr>
            </a:lvl1pPr>
            <a:lvl2pPr algn="ctr" defTabSz="534988" rtl="0" eaLnBrk="1" fontAlgn="base" hangingPunct="1">
              <a:spcBef>
                <a:spcPct val="0"/>
              </a:spcBef>
              <a:spcAft>
                <a:spcPct val="0"/>
              </a:spcAft>
              <a:defRPr sz="2800" b="1">
                <a:solidFill>
                  <a:schemeClr val="tx1"/>
                </a:solidFill>
                <a:latin typeface="Calibri" pitchFamily="34" charset="0"/>
              </a:defRPr>
            </a:lvl2pPr>
            <a:lvl3pPr algn="ctr" defTabSz="534988" rtl="0" eaLnBrk="1" fontAlgn="base" hangingPunct="1">
              <a:spcBef>
                <a:spcPct val="0"/>
              </a:spcBef>
              <a:spcAft>
                <a:spcPct val="0"/>
              </a:spcAft>
              <a:defRPr sz="2800" b="1">
                <a:solidFill>
                  <a:schemeClr val="tx1"/>
                </a:solidFill>
                <a:latin typeface="Calibri" pitchFamily="34" charset="0"/>
              </a:defRPr>
            </a:lvl3pPr>
            <a:lvl4pPr algn="ctr" defTabSz="534988" rtl="0" eaLnBrk="1" fontAlgn="base" hangingPunct="1">
              <a:spcBef>
                <a:spcPct val="0"/>
              </a:spcBef>
              <a:spcAft>
                <a:spcPct val="0"/>
              </a:spcAft>
              <a:defRPr sz="2800" b="1">
                <a:solidFill>
                  <a:schemeClr val="tx1"/>
                </a:solidFill>
                <a:latin typeface="Calibri" pitchFamily="34" charset="0"/>
              </a:defRPr>
            </a:lvl4pPr>
            <a:lvl5pPr algn="ctr" defTabSz="534988" rtl="0" eaLnBrk="1" fontAlgn="base" hangingPunct="1">
              <a:spcBef>
                <a:spcPct val="0"/>
              </a:spcBef>
              <a:spcAft>
                <a:spcPct val="0"/>
              </a:spcAft>
              <a:defRPr sz="2800" b="1">
                <a:solidFill>
                  <a:schemeClr val="tx1"/>
                </a:solidFill>
                <a:latin typeface="Calibri" pitchFamily="34" charset="0"/>
              </a:defRPr>
            </a:lvl5pPr>
            <a:lvl6pPr marL="536311" algn="ctr" defTabSz="536311" rtl="0" eaLnBrk="1" fontAlgn="base" hangingPunct="1">
              <a:spcBef>
                <a:spcPct val="0"/>
              </a:spcBef>
              <a:spcAft>
                <a:spcPct val="0"/>
              </a:spcAft>
              <a:defRPr sz="5200">
                <a:solidFill>
                  <a:schemeClr val="tx1"/>
                </a:solidFill>
                <a:latin typeface="Calibri" pitchFamily="34" charset="0"/>
              </a:defRPr>
            </a:lvl6pPr>
            <a:lvl7pPr marL="1072621" algn="ctr" defTabSz="536311" rtl="0" eaLnBrk="1" fontAlgn="base" hangingPunct="1">
              <a:spcBef>
                <a:spcPct val="0"/>
              </a:spcBef>
              <a:spcAft>
                <a:spcPct val="0"/>
              </a:spcAft>
              <a:defRPr sz="5200">
                <a:solidFill>
                  <a:schemeClr val="tx1"/>
                </a:solidFill>
                <a:latin typeface="Calibri" pitchFamily="34" charset="0"/>
              </a:defRPr>
            </a:lvl7pPr>
            <a:lvl8pPr marL="1608932" algn="ctr" defTabSz="536311" rtl="0" eaLnBrk="1" fontAlgn="base" hangingPunct="1">
              <a:spcBef>
                <a:spcPct val="0"/>
              </a:spcBef>
              <a:spcAft>
                <a:spcPct val="0"/>
              </a:spcAft>
              <a:defRPr sz="5200">
                <a:solidFill>
                  <a:schemeClr val="tx1"/>
                </a:solidFill>
                <a:latin typeface="Calibri" pitchFamily="34" charset="0"/>
              </a:defRPr>
            </a:lvl8pPr>
            <a:lvl9pPr marL="2145243" algn="ctr" defTabSz="536311" rtl="0" eaLnBrk="1" fontAlgn="base" hangingPunct="1">
              <a:spcBef>
                <a:spcPct val="0"/>
              </a:spcBef>
              <a:spcAft>
                <a:spcPct val="0"/>
              </a:spcAft>
              <a:defRPr sz="5200">
                <a:solidFill>
                  <a:schemeClr val="tx1"/>
                </a:solidFill>
                <a:latin typeface="Calibri" pitchFamily="34" charset="0"/>
              </a:defRPr>
            </a:lvl9pPr>
          </a:lstStyle>
          <a:p>
            <a:pPr>
              <a:spcBef>
                <a:spcPts val="0"/>
              </a:spcBef>
              <a:spcAft>
                <a:spcPts val="0"/>
              </a:spcAft>
            </a:pPr>
            <a:r>
              <a:rPr lang="en-GB"/>
              <a:t>Windyfi</a:t>
            </a:r>
            <a:endParaRPr lang="en-GB" dirty="0"/>
          </a:p>
        </p:txBody>
      </p:sp>
    </p:spTree>
    <p:extLst>
      <p:ext uri="{BB962C8B-B14F-4D97-AF65-F5344CB8AC3E}">
        <p14:creationId xmlns:p14="http://schemas.microsoft.com/office/powerpoint/2010/main" val="19816308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36"/>
        <p:cNvGrpSpPr/>
        <p:nvPr/>
      </p:nvGrpSpPr>
      <p:grpSpPr>
        <a:xfrm>
          <a:off x="0" y="0"/>
          <a:ext cx="0" cy="0"/>
          <a:chOff x="0" y="0"/>
          <a:chExt cx="0" cy="0"/>
        </a:xfrm>
      </p:grpSpPr>
      <p:sp>
        <p:nvSpPr>
          <p:cNvPr id="37" name="Google Shape;37;p6"/>
          <p:cNvSpPr txBox="1">
            <a:spLocks noGrp="1"/>
          </p:cNvSpPr>
          <p:nvPr>
            <p:ph type="title"/>
          </p:nvPr>
        </p:nvSpPr>
        <p:spPr>
          <a:xfrm>
            <a:off x="303300" y="411575"/>
            <a:ext cx="8520600" cy="639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8" name="Google Shape;38;p6"/>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sz="2400"/>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algn="r">
              <a:spcBef>
                <a:spcPts val="0"/>
              </a:spcBef>
              <a:spcAft>
                <a:spcPts val="0"/>
              </a:spcAft>
            </a:pPr>
            <a:fld id="{00000000-1234-1234-1234-123412341234}" type="slidenum">
              <a:rPr lang="en" smtClean="0"/>
              <a:pPr algn="r">
                <a:spcBef>
                  <a:spcPts val="0"/>
                </a:spcBef>
                <a:spcAft>
                  <a:spcPts val="0"/>
                </a:spcAft>
              </a:pPr>
              <a:t>‹#›</a:t>
            </a:fld>
            <a:endParaRPr lang="en" dirty="0"/>
          </a:p>
        </p:txBody>
      </p:sp>
      <p:cxnSp>
        <p:nvCxnSpPr>
          <p:cNvPr id="7" name="Google Shape;29;p5">
            <a:extLst>
              <a:ext uri="{FF2B5EF4-FFF2-40B4-BE49-F238E27FC236}">
                <a16:creationId xmlns:a16="http://schemas.microsoft.com/office/drawing/2014/main" id="{F6EEE6D8-D76A-4F4A-8120-EEDE3BEACAD8}"/>
              </a:ext>
            </a:extLst>
          </p:cNvPr>
          <p:cNvCxnSpPr>
            <a:cxnSpLocks/>
          </p:cNvCxnSpPr>
          <p:nvPr userDrawn="1"/>
        </p:nvCxnSpPr>
        <p:spPr>
          <a:xfrm>
            <a:off x="394092" y="804741"/>
            <a:ext cx="8520600" cy="0"/>
          </a:xfrm>
          <a:prstGeom prst="straightConnector1">
            <a:avLst/>
          </a:prstGeom>
          <a:noFill/>
          <a:ln w="38100" cap="flat" cmpd="sng">
            <a:solidFill>
              <a:schemeClr val="dk2"/>
            </a:solidFill>
            <a:prstDash val="solid"/>
            <a:round/>
            <a:headEnd type="none" w="sm" len="sm"/>
            <a:tailEnd type="none" w="sm" len="sm"/>
          </a:ln>
        </p:spPr>
      </p:cxnSp>
      <p:pic>
        <p:nvPicPr>
          <p:cNvPr id="11" name="Picture 10">
            <a:extLst>
              <a:ext uri="{FF2B5EF4-FFF2-40B4-BE49-F238E27FC236}">
                <a16:creationId xmlns:a16="http://schemas.microsoft.com/office/drawing/2014/main" id="{61C9216F-B73B-414F-95AD-498993CCF555}"/>
              </a:ext>
            </a:extLst>
          </p:cNvPr>
          <p:cNvPicPr>
            <a:picLocks noChangeAspect="1" noChangeArrowheads="1"/>
          </p:cNvPicPr>
          <p:nvPr userDrawn="1"/>
        </p:nvPicPr>
        <p:blipFill>
          <a:blip r:embed="rId2" cstate="print"/>
          <a:srcRect/>
          <a:stretch>
            <a:fillRect/>
          </a:stretch>
        </p:blipFill>
        <p:spPr bwMode="auto">
          <a:xfrm>
            <a:off x="8525908" y="71336"/>
            <a:ext cx="411338" cy="411337"/>
          </a:xfrm>
          <a:prstGeom prst="rect">
            <a:avLst/>
          </a:prstGeom>
          <a:noFill/>
          <a:ln w="9525">
            <a:noFill/>
            <a:miter lim="800000"/>
            <a:headEnd/>
            <a:tailEnd/>
          </a:ln>
          <a:effectLst/>
        </p:spPr>
      </p:pic>
      <p:sp>
        <p:nvSpPr>
          <p:cNvPr id="12" name="Google Shape;72;p13">
            <a:extLst>
              <a:ext uri="{FF2B5EF4-FFF2-40B4-BE49-F238E27FC236}">
                <a16:creationId xmlns:a16="http://schemas.microsoft.com/office/drawing/2014/main" id="{55A555DC-7C77-4A23-A3F4-0084D5297E35}"/>
              </a:ext>
            </a:extLst>
          </p:cNvPr>
          <p:cNvSpPr txBox="1">
            <a:spLocks/>
          </p:cNvSpPr>
          <p:nvPr userDrawn="1"/>
        </p:nvSpPr>
        <p:spPr bwMode="auto">
          <a:xfrm>
            <a:off x="8348273" y="377166"/>
            <a:ext cx="795727" cy="277691"/>
          </a:xfrm>
          <a:prstGeom prst="rect">
            <a:avLst/>
          </a:prstGeom>
          <a:noFill/>
          <a:ln w="9525">
            <a:noFill/>
            <a:miter lim="800000"/>
            <a:headEnd/>
            <a:tailEnd/>
          </a:ln>
        </p:spPr>
        <p:txBody>
          <a:bodyPr spcFirstLastPara="1" vert="horz" wrap="square" lIns="91425" tIns="91425" rIns="91425" bIns="91425" numCol="1" anchor="t" anchorCtr="0" compatLnSpc="1">
            <a:prstTxWarp prst="textNoShape">
              <a:avLst/>
            </a:prstTxWarp>
            <a:noAutofit/>
          </a:bodyPr>
          <a:lstStyle>
            <a:lvl1pPr algn="l" defTabSz="534988" rtl="0" eaLnBrk="1" fontAlgn="base" hangingPunct="1">
              <a:spcBef>
                <a:spcPct val="0"/>
              </a:spcBef>
              <a:spcAft>
                <a:spcPct val="0"/>
              </a:spcAft>
              <a:defRPr sz="1400" b="1" kern="1200">
                <a:solidFill>
                  <a:schemeClr val="tx1"/>
                </a:solidFill>
                <a:latin typeface="+mj-lt"/>
                <a:ea typeface="+mj-ea"/>
                <a:cs typeface="+mj-cs"/>
              </a:defRPr>
            </a:lvl1pPr>
            <a:lvl2pPr algn="ctr" defTabSz="534988" rtl="0" eaLnBrk="1" fontAlgn="base" hangingPunct="1">
              <a:spcBef>
                <a:spcPct val="0"/>
              </a:spcBef>
              <a:spcAft>
                <a:spcPct val="0"/>
              </a:spcAft>
              <a:defRPr sz="2800" b="1">
                <a:solidFill>
                  <a:schemeClr val="tx1"/>
                </a:solidFill>
                <a:latin typeface="Calibri" pitchFamily="34" charset="0"/>
              </a:defRPr>
            </a:lvl2pPr>
            <a:lvl3pPr algn="ctr" defTabSz="534988" rtl="0" eaLnBrk="1" fontAlgn="base" hangingPunct="1">
              <a:spcBef>
                <a:spcPct val="0"/>
              </a:spcBef>
              <a:spcAft>
                <a:spcPct val="0"/>
              </a:spcAft>
              <a:defRPr sz="2800" b="1">
                <a:solidFill>
                  <a:schemeClr val="tx1"/>
                </a:solidFill>
                <a:latin typeface="Calibri" pitchFamily="34" charset="0"/>
              </a:defRPr>
            </a:lvl3pPr>
            <a:lvl4pPr algn="ctr" defTabSz="534988" rtl="0" eaLnBrk="1" fontAlgn="base" hangingPunct="1">
              <a:spcBef>
                <a:spcPct val="0"/>
              </a:spcBef>
              <a:spcAft>
                <a:spcPct val="0"/>
              </a:spcAft>
              <a:defRPr sz="2800" b="1">
                <a:solidFill>
                  <a:schemeClr val="tx1"/>
                </a:solidFill>
                <a:latin typeface="Calibri" pitchFamily="34" charset="0"/>
              </a:defRPr>
            </a:lvl4pPr>
            <a:lvl5pPr algn="ctr" defTabSz="534988" rtl="0" eaLnBrk="1" fontAlgn="base" hangingPunct="1">
              <a:spcBef>
                <a:spcPct val="0"/>
              </a:spcBef>
              <a:spcAft>
                <a:spcPct val="0"/>
              </a:spcAft>
              <a:defRPr sz="2800" b="1">
                <a:solidFill>
                  <a:schemeClr val="tx1"/>
                </a:solidFill>
                <a:latin typeface="Calibri" pitchFamily="34" charset="0"/>
              </a:defRPr>
            </a:lvl5pPr>
            <a:lvl6pPr marL="536311" algn="ctr" defTabSz="536311" rtl="0" eaLnBrk="1" fontAlgn="base" hangingPunct="1">
              <a:spcBef>
                <a:spcPct val="0"/>
              </a:spcBef>
              <a:spcAft>
                <a:spcPct val="0"/>
              </a:spcAft>
              <a:defRPr sz="5200">
                <a:solidFill>
                  <a:schemeClr val="tx1"/>
                </a:solidFill>
                <a:latin typeface="Calibri" pitchFamily="34" charset="0"/>
              </a:defRPr>
            </a:lvl6pPr>
            <a:lvl7pPr marL="1072621" algn="ctr" defTabSz="536311" rtl="0" eaLnBrk="1" fontAlgn="base" hangingPunct="1">
              <a:spcBef>
                <a:spcPct val="0"/>
              </a:spcBef>
              <a:spcAft>
                <a:spcPct val="0"/>
              </a:spcAft>
              <a:defRPr sz="5200">
                <a:solidFill>
                  <a:schemeClr val="tx1"/>
                </a:solidFill>
                <a:latin typeface="Calibri" pitchFamily="34" charset="0"/>
              </a:defRPr>
            </a:lvl7pPr>
            <a:lvl8pPr marL="1608932" algn="ctr" defTabSz="536311" rtl="0" eaLnBrk="1" fontAlgn="base" hangingPunct="1">
              <a:spcBef>
                <a:spcPct val="0"/>
              </a:spcBef>
              <a:spcAft>
                <a:spcPct val="0"/>
              </a:spcAft>
              <a:defRPr sz="5200">
                <a:solidFill>
                  <a:schemeClr val="tx1"/>
                </a:solidFill>
                <a:latin typeface="Calibri" pitchFamily="34" charset="0"/>
              </a:defRPr>
            </a:lvl8pPr>
            <a:lvl9pPr marL="2145243" algn="ctr" defTabSz="536311" rtl="0" eaLnBrk="1" fontAlgn="base" hangingPunct="1">
              <a:spcBef>
                <a:spcPct val="0"/>
              </a:spcBef>
              <a:spcAft>
                <a:spcPct val="0"/>
              </a:spcAft>
              <a:defRPr sz="5200">
                <a:solidFill>
                  <a:schemeClr val="tx1"/>
                </a:solidFill>
                <a:latin typeface="Calibri" pitchFamily="34" charset="0"/>
              </a:defRPr>
            </a:lvl9pPr>
          </a:lstStyle>
          <a:p>
            <a:pPr>
              <a:spcBef>
                <a:spcPts val="0"/>
              </a:spcBef>
              <a:spcAft>
                <a:spcPts val="0"/>
              </a:spcAft>
            </a:pPr>
            <a:r>
              <a:rPr lang="en-GB"/>
              <a:t>Windyfi</a:t>
            </a:r>
            <a:endParaRPr lang="en-GB" dirty="0"/>
          </a:p>
        </p:txBody>
      </p:sp>
    </p:spTree>
    <p:extLst>
      <p:ext uri="{BB962C8B-B14F-4D97-AF65-F5344CB8AC3E}">
        <p14:creationId xmlns:p14="http://schemas.microsoft.com/office/powerpoint/2010/main" val="33051901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Main point">
  <p:cSld name="Main point">
    <p:bg>
      <p:bgPr>
        <a:solidFill>
          <a:srgbClr val="353535"/>
        </a:solidFill>
        <a:effectLst/>
      </p:bgPr>
    </p:bg>
    <p:spTree>
      <p:nvGrpSpPr>
        <p:cNvPr id="1" name="Shape 44"/>
        <p:cNvGrpSpPr/>
        <p:nvPr/>
      </p:nvGrpSpPr>
      <p:grpSpPr>
        <a:xfrm>
          <a:off x="0" y="0"/>
          <a:ext cx="0" cy="0"/>
          <a:chOff x="0" y="0"/>
          <a:chExt cx="0" cy="0"/>
        </a:xfrm>
      </p:grpSpPr>
      <p:sp>
        <p:nvSpPr>
          <p:cNvPr id="46" name="Google Shape;46;p8"/>
          <p:cNvSpPr txBox="1">
            <a:spLocks noGrp="1"/>
          </p:cNvSpPr>
          <p:nvPr>
            <p:ph type="title"/>
          </p:nvPr>
        </p:nvSpPr>
        <p:spPr>
          <a:xfrm>
            <a:off x="283103" y="712141"/>
            <a:ext cx="6244200" cy="38355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a:endParaRPr/>
          </a:p>
        </p:txBody>
      </p:sp>
      <p:sp>
        <p:nvSpPr>
          <p:cNvPr id="47" name="Google Shape;47;p8"/>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sz="2400">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algn="r">
              <a:spcBef>
                <a:spcPts val="0"/>
              </a:spcBef>
              <a:spcAft>
                <a:spcPts val="0"/>
              </a:spcAft>
            </a:pPr>
            <a:fld id="{00000000-1234-1234-1234-123412341234}" type="slidenum">
              <a:rPr lang="en" smtClean="0"/>
              <a:pPr algn="r">
                <a:spcBef>
                  <a:spcPts val="0"/>
                </a:spcBef>
                <a:spcAft>
                  <a:spcPts val="0"/>
                </a:spcAft>
              </a:pPr>
              <a:t>‹#›</a:t>
            </a:fld>
            <a:endParaRPr lang="en" dirty="0"/>
          </a:p>
        </p:txBody>
      </p:sp>
      <p:pic>
        <p:nvPicPr>
          <p:cNvPr id="6" name="Picture 5">
            <a:extLst>
              <a:ext uri="{FF2B5EF4-FFF2-40B4-BE49-F238E27FC236}">
                <a16:creationId xmlns:a16="http://schemas.microsoft.com/office/drawing/2014/main" id="{21E0E5CF-453D-47F1-A2C0-15250DA69D96}"/>
              </a:ext>
            </a:extLst>
          </p:cNvPr>
          <p:cNvPicPr>
            <a:picLocks noChangeAspect="1" noChangeArrowheads="1"/>
          </p:cNvPicPr>
          <p:nvPr userDrawn="1"/>
        </p:nvPicPr>
        <p:blipFill>
          <a:blip r:embed="rId2" cstate="print"/>
          <a:srcRect/>
          <a:stretch>
            <a:fillRect/>
          </a:stretch>
        </p:blipFill>
        <p:spPr bwMode="auto">
          <a:xfrm>
            <a:off x="8525908" y="71336"/>
            <a:ext cx="411338" cy="411337"/>
          </a:xfrm>
          <a:prstGeom prst="rect">
            <a:avLst/>
          </a:prstGeom>
          <a:noFill/>
          <a:ln w="9525">
            <a:noFill/>
            <a:miter lim="800000"/>
            <a:headEnd/>
            <a:tailEnd/>
          </a:ln>
          <a:effectLst/>
        </p:spPr>
      </p:pic>
      <p:sp>
        <p:nvSpPr>
          <p:cNvPr id="9" name="Google Shape;72;p13">
            <a:extLst>
              <a:ext uri="{FF2B5EF4-FFF2-40B4-BE49-F238E27FC236}">
                <a16:creationId xmlns:a16="http://schemas.microsoft.com/office/drawing/2014/main" id="{C58403C9-BDF5-4975-ABE5-390D7548E4BB}"/>
              </a:ext>
            </a:extLst>
          </p:cNvPr>
          <p:cNvSpPr txBox="1">
            <a:spLocks/>
          </p:cNvSpPr>
          <p:nvPr userDrawn="1"/>
        </p:nvSpPr>
        <p:spPr bwMode="auto">
          <a:xfrm>
            <a:off x="8348273" y="377166"/>
            <a:ext cx="795727" cy="277691"/>
          </a:xfrm>
          <a:prstGeom prst="rect">
            <a:avLst/>
          </a:prstGeom>
          <a:noFill/>
          <a:ln w="9525">
            <a:noFill/>
            <a:miter lim="800000"/>
            <a:headEnd/>
            <a:tailEnd/>
          </a:ln>
        </p:spPr>
        <p:txBody>
          <a:bodyPr spcFirstLastPara="1" vert="horz" wrap="square" lIns="91425" tIns="91425" rIns="91425" bIns="91425" numCol="1" anchor="t" anchorCtr="0" compatLnSpc="1">
            <a:prstTxWarp prst="textNoShape">
              <a:avLst/>
            </a:prstTxWarp>
            <a:noAutofit/>
          </a:bodyPr>
          <a:lstStyle>
            <a:lvl1pPr algn="l" defTabSz="534988" rtl="0" eaLnBrk="1" fontAlgn="base" hangingPunct="1">
              <a:spcBef>
                <a:spcPct val="0"/>
              </a:spcBef>
              <a:spcAft>
                <a:spcPct val="0"/>
              </a:spcAft>
              <a:defRPr sz="1400" b="1" kern="1200">
                <a:solidFill>
                  <a:schemeClr val="tx1"/>
                </a:solidFill>
                <a:latin typeface="+mj-lt"/>
                <a:ea typeface="+mj-ea"/>
                <a:cs typeface="+mj-cs"/>
              </a:defRPr>
            </a:lvl1pPr>
            <a:lvl2pPr algn="ctr" defTabSz="534988" rtl="0" eaLnBrk="1" fontAlgn="base" hangingPunct="1">
              <a:spcBef>
                <a:spcPct val="0"/>
              </a:spcBef>
              <a:spcAft>
                <a:spcPct val="0"/>
              </a:spcAft>
              <a:defRPr sz="2800" b="1">
                <a:solidFill>
                  <a:schemeClr val="tx1"/>
                </a:solidFill>
                <a:latin typeface="Calibri" pitchFamily="34" charset="0"/>
              </a:defRPr>
            </a:lvl2pPr>
            <a:lvl3pPr algn="ctr" defTabSz="534988" rtl="0" eaLnBrk="1" fontAlgn="base" hangingPunct="1">
              <a:spcBef>
                <a:spcPct val="0"/>
              </a:spcBef>
              <a:spcAft>
                <a:spcPct val="0"/>
              </a:spcAft>
              <a:defRPr sz="2800" b="1">
                <a:solidFill>
                  <a:schemeClr val="tx1"/>
                </a:solidFill>
                <a:latin typeface="Calibri" pitchFamily="34" charset="0"/>
              </a:defRPr>
            </a:lvl3pPr>
            <a:lvl4pPr algn="ctr" defTabSz="534988" rtl="0" eaLnBrk="1" fontAlgn="base" hangingPunct="1">
              <a:spcBef>
                <a:spcPct val="0"/>
              </a:spcBef>
              <a:spcAft>
                <a:spcPct val="0"/>
              </a:spcAft>
              <a:defRPr sz="2800" b="1">
                <a:solidFill>
                  <a:schemeClr val="tx1"/>
                </a:solidFill>
                <a:latin typeface="Calibri" pitchFamily="34" charset="0"/>
              </a:defRPr>
            </a:lvl4pPr>
            <a:lvl5pPr algn="ctr" defTabSz="534988" rtl="0" eaLnBrk="1" fontAlgn="base" hangingPunct="1">
              <a:spcBef>
                <a:spcPct val="0"/>
              </a:spcBef>
              <a:spcAft>
                <a:spcPct val="0"/>
              </a:spcAft>
              <a:defRPr sz="2800" b="1">
                <a:solidFill>
                  <a:schemeClr val="tx1"/>
                </a:solidFill>
                <a:latin typeface="Calibri" pitchFamily="34" charset="0"/>
              </a:defRPr>
            </a:lvl5pPr>
            <a:lvl6pPr marL="536311" algn="ctr" defTabSz="536311" rtl="0" eaLnBrk="1" fontAlgn="base" hangingPunct="1">
              <a:spcBef>
                <a:spcPct val="0"/>
              </a:spcBef>
              <a:spcAft>
                <a:spcPct val="0"/>
              </a:spcAft>
              <a:defRPr sz="5200">
                <a:solidFill>
                  <a:schemeClr val="tx1"/>
                </a:solidFill>
                <a:latin typeface="Calibri" pitchFamily="34" charset="0"/>
              </a:defRPr>
            </a:lvl6pPr>
            <a:lvl7pPr marL="1072621" algn="ctr" defTabSz="536311" rtl="0" eaLnBrk="1" fontAlgn="base" hangingPunct="1">
              <a:spcBef>
                <a:spcPct val="0"/>
              </a:spcBef>
              <a:spcAft>
                <a:spcPct val="0"/>
              </a:spcAft>
              <a:defRPr sz="5200">
                <a:solidFill>
                  <a:schemeClr val="tx1"/>
                </a:solidFill>
                <a:latin typeface="Calibri" pitchFamily="34" charset="0"/>
              </a:defRPr>
            </a:lvl7pPr>
            <a:lvl8pPr marL="1608932" algn="ctr" defTabSz="536311" rtl="0" eaLnBrk="1" fontAlgn="base" hangingPunct="1">
              <a:spcBef>
                <a:spcPct val="0"/>
              </a:spcBef>
              <a:spcAft>
                <a:spcPct val="0"/>
              </a:spcAft>
              <a:defRPr sz="5200">
                <a:solidFill>
                  <a:schemeClr val="tx1"/>
                </a:solidFill>
                <a:latin typeface="Calibri" pitchFamily="34" charset="0"/>
              </a:defRPr>
            </a:lvl8pPr>
            <a:lvl9pPr marL="2145243" algn="ctr" defTabSz="536311" rtl="0" eaLnBrk="1" fontAlgn="base" hangingPunct="1">
              <a:spcBef>
                <a:spcPct val="0"/>
              </a:spcBef>
              <a:spcAft>
                <a:spcPct val="0"/>
              </a:spcAft>
              <a:defRPr sz="5200">
                <a:solidFill>
                  <a:schemeClr val="tx1"/>
                </a:solidFill>
                <a:latin typeface="Calibri" pitchFamily="34" charset="0"/>
              </a:defRPr>
            </a:lvl9pPr>
          </a:lstStyle>
          <a:p>
            <a:pPr>
              <a:spcBef>
                <a:spcPts val="0"/>
              </a:spcBef>
              <a:spcAft>
                <a:spcPts val="0"/>
              </a:spcAft>
            </a:pPr>
            <a:r>
              <a:rPr lang="en-GB"/>
              <a:t>Windyfi</a:t>
            </a:r>
            <a:endParaRPr lang="en-GB" dirty="0"/>
          </a:p>
        </p:txBody>
      </p:sp>
    </p:spTree>
    <p:extLst>
      <p:ext uri="{BB962C8B-B14F-4D97-AF65-F5344CB8AC3E}">
        <p14:creationId xmlns:p14="http://schemas.microsoft.com/office/powerpoint/2010/main" val="33414364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Plassholder for tittel 1"/>
          <p:cNvSpPr>
            <a:spLocks noGrp="1"/>
          </p:cNvSpPr>
          <p:nvPr>
            <p:ph type="title"/>
          </p:nvPr>
        </p:nvSpPr>
        <p:spPr bwMode="auto">
          <a:xfrm>
            <a:off x="467458" y="314120"/>
            <a:ext cx="8229600" cy="519522"/>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p>
            <a:pPr lvl="0"/>
            <a:r>
              <a:rPr lang="nb-NO" dirty="0"/>
              <a:t>Klikk for å redigere tittelstil</a:t>
            </a:r>
            <a:endParaRPr lang="nn-NO" dirty="0"/>
          </a:p>
        </p:txBody>
      </p:sp>
      <p:sp>
        <p:nvSpPr>
          <p:cNvPr id="1027" name="Plassholder for tekst 2"/>
          <p:cNvSpPr>
            <a:spLocks noGrp="1"/>
          </p:cNvSpPr>
          <p:nvPr>
            <p:ph type="body" idx="1"/>
          </p:nvPr>
        </p:nvSpPr>
        <p:spPr bwMode="auto">
          <a:xfrm>
            <a:off x="457200" y="1059582"/>
            <a:ext cx="8229600" cy="3510037"/>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nb-NO" dirty="0"/>
              <a:t>Klikk for å redigere tekststiler i malen</a:t>
            </a:r>
          </a:p>
          <a:p>
            <a:pPr lvl="1"/>
            <a:r>
              <a:rPr lang="nb-NO" dirty="0"/>
              <a:t>Andre nivå</a:t>
            </a:r>
          </a:p>
          <a:p>
            <a:pPr lvl="2"/>
            <a:r>
              <a:rPr lang="nb-NO" dirty="0"/>
              <a:t>Tredje nivå</a:t>
            </a:r>
          </a:p>
          <a:p>
            <a:pPr lvl="3"/>
            <a:r>
              <a:rPr lang="nb-NO" dirty="0"/>
              <a:t>Fjerde nivå</a:t>
            </a:r>
          </a:p>
          <a:p>
            <a:pPr lvl="4"/>
            <a:r>
              <a:rPr lang="nb-NO" dirty="0"/>
              <a:t>Femte nivå</a:t>
            </a:r>
            <a:endParaRPr lang="nn-NO" dirty="0"/>
          </a:p>
        </p:txBody>
      </p:sp>
    </p:spTree>
    <p:extLst>
      <p:ext uri="{BB962C8B-B14F-4D97-AF65-F5344CB8AC3E}">
        <p14:creationId xmlns:p14="http://schemas.microsoft.com/office/powerpoint/2010/main" val="2944462026"/>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9" r:id="rId6"/>
    <p:sldLayoutId id="2147483670" r:id="rId7"/>
    <p:sldLayoutId id="2147483671" r:id="rId8"/>
    <p:sldLayoutId id="2147483672" r:id="rId9"/>
    <p:sldLayoutId id="2147483673" r:id="rId10"/>
  </p:sldLayoutIdLst>
  <p:hf sldNum="0" hdr="0" ftr="0" dt="0"/>
  <p:txStyles>
    <p:titleStyle>
      <a:lvl1pPr algn="l" defTabSz="534988" rtl="0" eaLnBrk="1" fontAlgn="base" hangingPunct="1">
        <a:spcBef>
          <a:spcPct val="0"/>
        </a:spcBef>
        <a:spcAft>
          <a:spcPct val="0"/>
        </a:spcAft>
        <a:defRPr sz="2600" b="1" kern="1200">
          <a:solidFill>
            <a:schemeClr val="tx1"/>
          </a:solidFill>
          <a:latin typeface="+mj-lt"/>
          <a:ea typeface="+mj-ea"/>
          <a:cs typeface="+mj-cs"/>
        </a:defRPr>
      </a:lvl1pPr>
      <a:lvl2pPr algn="ctr" defTabSz="534988" rtl="0" eaLnBrk="1" fontAlgn="base" hangingPunct="1">
        <a:spcBef>
          <a:spcPct val="0"/>
        </a:spcBef>
        <a:spcAft>
          <a:spcPct val="0"/>
        </a:spcAft>
        <a:defRPr sz="2800" b="1">
          <a:solidFill>
            <a:schemeClr val="tx1"/>
          </a:solidFill>
          <a:latin typeface="Calibri" pitchFamily="34" charset="0"/>
        </a:defRPr>
      </a:lvl2pPr>
      <a:lvl3pPr algn="ctr" defTabSz="534988" rtl="0" eaLnBrk="1" fontAlgn="base" hangingPunct="1">
        <a:spcBef>
          <a:spcPct val="0"/>
        </a:spcBef>
        <a:spcAft>
          <a:spcPct val="0"/>
        </a:spcAft>
        <a:defRPr sz="2800" b="1">
          <a:solidFill>
            <a:schemeClr val="tx1"/>
          </a:solidFill>
          <a:latin typeface="Calibri" pitchFamily="34" charset="0"/>
        </a:defRPr>
      </a:lvl3pPr>
      <a:lvl4pPr algn="ctr" defTabSz="534988" rtl="0" eaLnBrk="1" fontAlgn="base" hangingPunct="1">
        <a:spcBef>
          <a:spcPct val="0"/>
        </a:spcBef>
        <a:spcAft>
          <a:spcPct val="0"/>
        </a:spcAft>
        <a:defRPr sz="2800" b="1">
          <a:solidFill>
            <a:schemeClr val="tx1"/>
          </a:solidFill>
          <a:latin typeface="Calibri" pitchFamily="34" charset="0"/>
        </a:defRPr>
      </a:lvl4pPr>
      <a:lvl5pPr algn="ctr" defTabSz="534988" rtl="0" eaLnBrk="1" fontAlgn="base" hangingPunct="1">
        <a:spcBef>
          <a:spcPct val="0"/>
        </a:spcBef>
        <a:spcAft>
          <a:spcPct val="0"/>
        </a:spcAft>
        <a:defRPr sz="2800" b="1">
          <a:solidFill>
            <a:schemeClr val="tx1"/>
          </a:solidFill>
          <a:latin typeface="Calibri" pitchFamily="34" charset="0"/>
        </a:defRPr>
      </a:lvl5pPr>
      <a:lvl6pPr marL="536311" algn="ctr" defTabSz="536311" rtl="0" eaLnBrk="1" fontAlgn="base" hangingPunct="1">
        <a:spcBef>
          <a:spcPct val="0"/>
        </a:spcBef>
        <a:spcAft>
          <a:spcPct val="0"/>
        </a:spcAft>
        <a:defRPr sz="5200">
          <a:solidFill>
            <a:schemeClr val="tx1"/>
          </a:solidFill>
          <a:latin typeface="Calibri" pitchFamily="34" charset="0"/>
        </a:defRPr>
      </a:lvl6pPr>
      <a:lvl7pPr marL="1072621" algn="ctr" defTabSz="536311" rtl="0" eaLnBrk="1" fontAlgn="base" hangingPunct="1">
        <a:spcBef>
          <a:spcPct val="0"/>
        </a:spcBef>
        <a:spcAft>
          <a:spcPct val="0"/>
        </a:spcAft>
        <a:defRPr sz="5200">
          <a:solidFill>
            <a:schemeClr val="tx1"/>
          </a:solidFill>
          <a:latin typeface="Calibri" pitchFamily="34" charset="0"/>
        </a:defRPr>
      </a:lvl7pPr>
      <a:lvl8pPr marL="1608932" algn="ctr" defTabSz="536311" rtl="0" eaLnBrk="1" fontAlgn="base" hangingPunct="1">
        <a:spcBef>
          <a:spcPct val="0"/>
        </a:spcBef>
        <a:spcAft>
          <a:spcPct val="0"/>
        </a:spcAft>
        <a:defRPr sz="5200">
          <a:solidFill>
            <a:schemeClr val="tx1"/>
          </a:solidFill>
          <a:latin typeface="Calibri" pitchFamily="34" charset="0"/>
        </a:defRPr>
      </a:lvl8pPr>
      <a:lvl9pPr marL="2145243" algn="ctr" defTabSz="536311" rtl="0" eaLnBrk="1" fontAlgn="base" hangingPunct="1">
        <a:spcBef>
          <a:spcPct val="0"/>
        </a:spcBef>
        <a:spcAft>
          <a:spcPct val="0"/>
        </a:spcAft>
        <a:defRPr sz="5200">
          <a:solidFill>
            <a:schemeClr val="tx1"/>
          </a:solidFill>
          <a:latin typeface="Calibri" pitchFamily="34" charset="0"/>
        </a:defRPr>
      </a:lvl9pPr>
    </p:titleStyle>
    <p:bodyStyle>
      <a:lvl1pPr marL="177800" indent="-177800" algn="l" defTabSz="534988" rtl="0" eaLnBrk="1" fontAlgn="base" hangingPunct="1">
        <a:spcBef>
          <a:spcPct val="20000"/>
        </a:spcBef>
        <a:spcAft>
          <a:spcPct val="0"/>
        </a:spcAft>
        <a:buClr>
          <a:schemeClr val="accent1"/>
        </a:buClr>
        <a:buSzPct val="120000"/>
        <a:buFont typeface="Arial" panose="020B0604020202020204" pitchFamily="34" charset="0"/>
        <a:buChar char="•"/>
        <a:defRPr sz="1400" kern="1200">
          <a:solidFill>
            <a:schemeClr val="tx1"/>
          </a:solidFill>
          <a:latin typeface="+mn-lt"/>
          <a:ea typeface="+mn-ea"/>
          <a:cs typeface="+mn-cs"/>
        </a:defRPr>
      </a:lvl1pPr>
      <a:lvl2pPr marL="534988" indent="-179388" algn="l" defTabSz="534988" rtl="0" eaLnBrk="1" fontAlgn="base" hangingPunct="1">
        <a:spcBef>
          <a:spcPct val="20000"/>
        </a:spcBef>
        <a:spcAft>
          <a:spcPct val="0"/>
        </a:spcAft>
        <a:buClr>
          <a:schemeClr val="accent1"/>
        </a:buClr>
        <a:buSzPct val="60000"/>
        <a:buFont typeface="Arial" charset="0"/>
        <a:buChar char="▬"/>
        <a:defRPr sz="1200" kern="1200">
          <a:solidFill>
            <a:schemeClr val="tx1"/>
          </a:solidFill>
          <a:latin typeface="+mn-lt"/>
          <a:ea typeface="+mn-ea"/>
          <a:cs typeface="+mn-cs"/>
        </a:defRPr>
      </a:lvl2pPr>
      <a:lvl3pPr marL="903288" indent="-190500" algn="l" defTabSz="534988" rtl="0" eaLnBrk="1" fontAlgn="base" hangingPunct="1">
        <a:spcBef>
          <a:spcPct val="20000"/>
        </a:spcBef>
        <a:spcAft>
          <a:spcPct val="0"/>
        </a:spcAft>
        <a:buClr>
          <a:schemeClr val="accent1"/>
        </a:buClr>
        <a:buSzPct val="50000"/>
        <a:buFont typeface="Arial" charset="0"/>
        <a:buChar char="▬"/>
        <a:defRPr sz="1100" kern="1200">
          <a:solidFill>
            <a:schemeClr val="tx1"/>
          </a:solidFill>
          <a:latin typeface="+mn-lt"/>
          <a:ea typeface="+mn-ea"/>
          <a:cs typeface="+mn-cs"/>
        </a:defRPr>
      </a:lvl3pPr>
      <a:lvl4pPr marL="1258888" indent="-177800" algn="l" defTabSz="534988" rtl="0" eaLnBrk="1" fontAlgn="base" hangingPunct="1">
        <a:spcBef>
          <a:spcPct val="20000"/>
        </a:spcBef>
        <a:spcAft>
          <a:spcPct val="0"/>
        </a:spcAft>
        <a:buClr>
          <a:schemeClr val="accent1"/>
        </a:buClr>
        <a:buSzPct val="40000"/>
        <a:buFont typeface="Arial" charset="0"/>
        <a:buChar char="▬"/>
        <a:defRPr sz="1100" kern="1200">
          <a:solidFill>
            <a:schemeClr val="tx1"/>
          </a:solidFill>
          <a:latin typeface="+mn-lt"/>
          <a:ea typeface="+mn-ea"/>
          <a:cs typeface="+mn-cs"/>
        </a:defRPr>
      </a:lvl4pPr>
      <a:lvl5pPr marL="1614488" indent="-177800" algn="l" defTabSz="534988" rtl="0" eaLnBrk="1" fontAlgn="base" hangingPunct="1">
        <a:spcBef>
          <a:spcPct val="20000"/>
        </a:spcBef>
        <a:spcAft>
          <a:spcPct val="0"/>
        </a:spcAft>
        <a:buClr>
          <a:schemeClr val="accent1"/>
        </a:buClr>
        <a:buSzPct val="30000"/>
        <a:buFont typeface="Arial" charset="0"/>
        <a:buChar char="▬"/>
        <a:defRPr sz="1100" kern="1200">
          <a:solidFill>
            <a:schemeClr val="tx1"/>
          </a:solidFill>
          <a:latin typeface="+mn-lt"/>
          <a:ea typeface="+mn-ea"/>
          <a:cs typeface="+mn-cs"/>
        </a:defRPr>
      </a:lvl5pPr>
      <a:lvl6pPr marL="2949709" indent="-268155" algn="l" defTabSz="536311" rtl="0" eaLnBrk="1" latinLnBrk="0" hangingPunct="1">
        <a:spcBef>
          <a:spcPct val="20000"/>
        </a:spcBef>
        <a:buFont typeface="Arial"/>
        <a:buChar char="•"/>
        <a:defRPr sz="2300" kern="1200">
          <a:solidFill>
            <a:schemeClr val="tx1"/>
          </a:solidFill>
          <a:latin typeface="+mn-lt"/>
          <a:ea typeface="+mn-ea"/>
          <a:cs typeface="+mn-cs"/>
        </a:defRPr>
      </a:lvl6pPr>
      <a:lvl7pPr marL="3486020" indent="-268155" algn="l" defTabSz="536311" rtl="0" eaLnBrk="1" latinLnBrk="0" hangingPunct="1">
        <a:spcBef>
          <a:spcPct val="20000"/>
        </a:spcBef>
        <a:buFont typeface="Arial"/>
        <a:buChar char="•"/>
        <a:defRPr sz="2300" kern="1200">
          <a:solidFill>
            <a:schemeClr val="tx1"/>
          </a:solidFill>
          <a:latin typeface="+mn-lt"/>
          <a:ea typeface="+mn-ea"/>
          <a:cs typeface="+mn-cs"/>
        </a:defRPr>
      </a:lvl7pPr>
      <a:lvl8pPr marL="4022331" indent="-268155" algn="l" defTabSz="536311" rtl="0" eaLnBrk="1" latinLnBrk="0" hangingPunct="1">
        <a:spcBef>
          <a:spcPct val="20000"/>
        </a:spcBef>
        <a:buFont typeface="Arial"/>
        <a:buChar char="•"/>
        <a:defRPr sz="2300" kern="1200">
          <a:solidFill>
            <a:schemeClr val="tx1"/>
          </a:solidFill>
          <a:latin typeface="+mn-lt"/>
          <a:ea typeface="+mn-ea"/>
          <a:cs typeface="+mn-cs"/>
        </a:defRPr>
      </a:lvl8pPr>
      <a:lvl9pPr marL="4558641" indent="-268155" algn="l" defTabSz="536311" rtl="0" eaLnBrk="1" latinLnBrk="0" hangingPunct="1">
        <a:spcBef>
          <a:spcPct val="20000"/>
        </a:spcBef>
        <a:buFont typeface="Arial"/>
        <a:buChar char="•"/>
        <a:defRPr sz="2300" kern="1200">
          <a:solidFill>
            <a:schemeClr val="tx1"/>
          </a:solidFill>
          <a:latin typeface="+mn-lt"/>
          <a:ea typeface="+mn-ea"/>
          <a:cs typeface="+mn-cs"/>
        </a:defRPr>
      </a:lvl9pPr>
    </p:bodyStyle>
    <p:otherStyle>
      <a:defPPr>
        <a:defRPr lang="nn-NO"/>
      </a:defPPr>
      <a:lvl1pPr marL="0" algn="l" defTabSz="536311" rtl="0" eaLnBrk="1" latinLnBrk="0" hangingPunct="1">
        <a:defRPr sz="2100" kern="1200">
          <a:solidFill>
            <a:schemeClr val="tx1"/>
          </a:solidFill>
          <a:latin typeface="+mn-lt"/>
          <a:ea typeface="+mn-ea"/>
          <a:cs typeface="+mn-cs"/>
        </a:defRPr>
      </a:lvl1pPr>
      <a:lvl2pPr marL="536311" algn="l" defTabSz="536311" rtl="0" eaLnBrk="1" latinLnBrk="0" hangingPunct="1">
        <a:defRPr sz="2100" kern="1200">
          <a:solidFill>
            <a:schemeClr val="tx1"/>
          </a:solidFill>
          <a:latin typeface="+mn-lt"/>
          <a:ea typeface="+mn-ea"/>
          <a:cs typeface="+mn-cs"/>
        </a:defRPr>
      </a:lvl2pPr>
      <a:lvl3pPr marL="1072621" algn="l" defTabSz="536311" rtl="0" eaLnBrk="1" latinLnBrk="0" hangingPunct="1">
        <a:defRPr sz="2100" kern="1200">
          <a:solidFill>
            <a:schemeClr val="tx1"/>
          </a:solidFill>
          <a:latin typeface="+mn-lt"/>
          <a:ea typeface="+mn-ea"/>
          <a:cs typeface="+mn-cs"/>
        </a:defRPr>
      </a:lvl3pPr>
      <a:lvl4pPr marL="1608932" algn="l" defTabSz="536311" rtl="0" eaLnBrk="1" latinLnBrk="0" hangingPunct="1">
        <a:defRPr sz="2100" kern="1200">
          <a:solidFill>
            <a:schemeClr val="tx1"/>
          </a:solidFill>
          <a:latin typeface="+mn-lt"/>
          <a:ea typeface="+mn-ea"/>
          <a:cs typeface="+mn-cs"/>
        </a:defRPr>
      </a:lvl4pPr>
      <a:lvl5pPr marL="2145243" algn="l" defTabSz="536311" rtl="0" eaLnBrk="1" latinLnBrk="0" hangingPunct="1">
        <a:defRPr sz="2100" kern="1200">
          <a:solidFill>
            <a:schemeClr val="tx1"/>
          </a:solidFill>
          <a:latin typeface="+mn-lt"/>
          <a:ea typeface="+mn-ea"/>
          <a:cs typeface="+mn-cs"/>
        </a:defRPr>
      </a:lvl5pPr>
      <a:lvl6pPr marL="2681554" algn="l" defTabSz="536311" rtl="0" eaLnBrk="1" latinLnBrk="0" hangingPunct="1">
        <a:defRPr sz="2100" kern="1200">
          <a:solidFill>
            <a:schemeClr val="tx1"/>
          </a:solidFill>
          <a:latin typeface="+mn-lt"/>
          <a:ea typeface="+mn-ea"/>
          <a:cs typeface="+mn-cs"/>
        </a:defRPr>
      </a:lvl6pPr>
      <a:lvl7pPr marL="3217864" algn="l" defTabSz="536311" rtl="0" eaLnBrk="1" latinLnBrk="0" hangingPunct="1">
        <a:defRPr sz="2100" kern="1200">
          <a:solidFill>
            <a:schemeClr val="tx1"/>
          </a:solidFill>
          <a:latin typeface="+mn-lt"/>
          <a:ea typeface="+mn-ea"/>
          <a:cs typeface="+mn-cs"/>
        </a:defRPr>
      </a:lvl7pPr>
      <a:lvl8pPr marL="3754175" algn="l" defTabSz="536311" rtl="0" eaLnBrk="1" latinLnBrk="0" hangingPunct="1">
        <a:defRPr sz="2100" kern="1200">
          <a:solidFill>
            <a:schemeClr val="tx1"/>
          </a:solidFill>
          <a:latin typeface="+mn-lt"/>
          <a:ea typeface="+mn-ea"/>
          <a:cs typeface="+mn-cs"/>
        </a:defRPr>
      </a:lvl8pPr>
      <a:lvl9pPr marL="4290486" algn="l" defTabSz="536311" rtl="0" eaLnBrk="1" latinLnBrk="0" hangingPunct="1">
        <a:defRPr sz="21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8" Type="http://schemas.openxmlformats.org/officeDocument/2006/relationships/image" Target="../media/image31.jpeg"/><Relationship Id="rId13" Type="http://schemas.openxmlformats.org/officeDocument/2006/relationships/image" Target="../media/image36.png"/><Relationship Id="rId18" Type="http://schemas.openxmlformats.org/officeDocument/2006/relationships/image" Target="../media/image41.png"/><Relationship Id="rId26" Type="http://schemas.openxmlformats.org/officeDocument/2006/relationships/image" Target="../media/image49.png"/><Relationship Id="rId39" Type="http://schemas.openxmlformats.org/officeDocument/2006/relationships/image" Target="../media/image62.png"/><Relationship Id="rId3" Type="http://schemas.openxmlformats.org/officeDocument/2006/relationships/image" Target="../media/image26.png"/><Relationship Id="rId21" Type="http://schemas.openxmlformats.org/officeDocument/2006/relationships/image" Target="../media/image44.png"/><Relationship Id="rId34" Type="http://schemas.openxmlformats.org/officeDocument/2006/relationships/image" Target="../media/image57.png"/><Relationship Id="rId42" Type="http://schemas.openxmlformats.org/officeDocument/2006/relationships/image" Target="../media/image65.jpeg"/><Relationship Id="rId7" Type="http://schemas.openxmlformats.org/officeDocument/2006/relationships/image" Target="../media/image30.jpeg"/><Relationship Id="rId12" Type="http://schemas.openxmlformats.org/officeDocument/2006/relationships/image" Target="../media/image35.png"/><Relationship Id="rId17" Type="http://schemas.openxmlformats.org/officeDocument/2006/relationships/image" Target="../media/image40.png"/><Relationship Id="rId25" Type="http://schemas.openxmlformats.org/officeDocument/2006/relationships/image" Target="../media/image48.png"/><Relationship Id="rId33" Type="http://schemas.openxmlformats.org/officeDocument/2006/relationships/image" Target="../media/image56.png"/><Relationship Id="rId38" Type="http://schemas.openxmlformats.org/officeDocument/2006/relationships/image" Target="../media/image61.png"/><Relationship Id="rId46" Type="http://schemas.openxmlformats.org/officeDocument/2006/relationships/image" Target="../media/image69.png"/><Relationship Id="rId2" Type="http://schemas.openxmlformats.org/officeDocument/2006/relationships/notesSlide" Target="../notesSlides/notesSlide14.xml"/><Relationship Id="rId16" Type="http://schemas.openxmlformats.org/officeDocument/2006/relationships/image" Target="../media/image39.png"/><Relationship Id="rId20" Type="http://schemas.openxmlformats.org/officeDocument/2006/relationships/image" Target="../media/image43.png"/><Relationship Id="rId29" Type="http://schemas.openxmlformats.org/officeDocument/2006/relationships/image" Target="../media/image52.gif"/><Relationship Id="rId41" Type="http://schemas.openxmlformats.org/officeDocument/2006/relationships/image" Target="../media/image64.png"/><Relationship Id="rId1" Type="http://schemas.openxmlformats.org/officeDocument/2006/relationships/slideLayout" Target="../slideLayouts/slideLayout6.xml"/><Relationship Id="rId6" Type="http://schemas.openxmlformats.org/officeDocument/2006/relationships/image" Target="../media/image29.png"/><Relationship Id="rId11" Type="http://schemas.openxmlformats.org/officeDocument/2006/relationships/image" Target="../media/image34.png"/><Relationship Id="rId24" Type="http://schemas.openxmlformats.org/officeDocument/2006/relationships/image" Target="../media/image47.gif"/><Relationship Id="rId32" Type="http://schemas.openxmlformats.org/officeDocument/2006/relationships/image" Target="../media/image55.png"/><Relationship Id="rId37" Type="http://schemas.openxmlformats.org/officeDocument/2006/relationships/image" Target="../media/image60.png"/><Relationship Id="rId40" Type="http://schemas.openxmlformats.org/officeDocument/2006/relationships/image" Target="../media/image63.png"/><Relationship Id="rId45" Type="http://schemas.openxmlformats.org/officeDocument/2006/relationships/image" Target="../media/image68.png"/><Relationship Id="rId5" Type="http://schemas.openxmlformats.org/officeDocument/2006/relationships/image" Target="../media/image28.jpeg"/><Relationship Id="rId15" Type="http://schemas.openxmlformats.org/officeDocument/2006/relationships/image" Target="../media/image38.png"/><Relationship Id="rId23" Type="http://schemas.openxmlformats.org/officeDocument/2006/relationships/image" Target="../media/image46.png"/><Relationship Id="rId28" Type="http://schemas.openxmlformats.org/officeDocument/2006/relationships/image" Target="../media/image51.png"/><Relationship Id="rId36" Type="http://schemas.openxmlformats.org/officeDocument/2006/relationships/image" Target="../media/image59.png"/><Relationship Id="rId10" Type="http://schemas.openxmlformats.org/officeDocument/2006/relationships/image" Target="../media/image33.png"/><Relationship Id="rId19" Type="http://schemas.openxmlformats.org/officeDocument/2006/relationships/image" Target="../media/image42.jpeg"/><Relationship Id="rId31" Type="http://schemas.openxmlformats.org/officeDocument/2006/relationships/image" Target="../media/image54.gif"/><Relationship Id="rId44" Type="http://schemas.openxmlformats.org/officeDocument/2006/relationships/image" Target="../media/image67.jpeg"/><Relationship Id="rId4" Type="http://schemas.openxmlformats.org/officeDocument/2006/relationships/image" Target="../media/image27.jpeg"/><Relationship Id="rId9" Type="http://schemas.openxmlformats.org/officeDocument/2006/relationships/image" Target="../media/image32.png"/><Relationship Id="rId14" Type="http://schemas.openxmlformats.org/officeDocument/2006/relationships/image" Target="../media/image37.png"/><Relationship Id="rId22" Type="http://schemas.openxmlformats.org/officeDocument/2006/relationships/image" Target="../media/image45.png"/><Relationship Id="rId27" Type="http://schemas.openxmlformats.org/officeDocument/2006/relationships/image" Target="../media/image50.png"/><Relationship Id="rId30" Type="http://schemas.openxmlformats.org/officeDocument/2006/relationships/image" Target="../media/image53.jpeg"/><Relationship Id="rId35" Type="http://schemas.openxmlformats.org/officeDocument/2006/relationships/image" Target="../media/image58.png"/><Relationship Id="rId43" Type="http://schemas.openxmlformats.org/officeDocument/2006/relationships/image" Target="../media/image6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70.emf"/><Relationship Id="rId2" Type="http://schemas.openxmlformats.org/officeDocument/2006/relationships/notesSlide" Target="../notesSlides/notesSlide16.xml"/><Relationship Id="rId1" Type="http://schemas.openxmlformats.org/officeDocument/2006/relationships/slideLayout" Target="../slideLayouts/slideLayout10.xml"/><Relationship Id="rId5" Type="http://schemas.openxmlformats.org/officeDocument/2006/relationships/image" Target="../media/image1.emf"/><Relationship Id="rId4" Type="http://schemas.openxmlformats.org/officeDocument/2006/relationships/image" Target="../media/image71.emf"/></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jfif"/><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78.emf"/><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26.xml"/><Relationship Id="rId1" Type="http://schemas.openxmlformats.org/officeDocument/2006/relationships/slideLayout" Target="../slideLayouts/slideLayout9.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hyperlink" Target="https://translate.google.com/community" TargetMode="External"/></Relationships>
</file>

<file path=ppt/slides/_rels/slide4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27.xml"/><Relationship Id="rId1" Type="http://schemas.openxmlformats.org/officeDocument/2006/relationships/slideLayout" Target="../slideLayouts/slideLayout6.xml"/><Relationship Id="rId6" Type="http://schemas.openxmlformats.org/officeDocument/2006/relationships/image" Target="../media/image80.png"/><Relationship Id="rId5" Type="http://schemas.openxmlformats.org/officeDocument/2006/relationships/hyperlink" Target="http://heathbrothers.com/presentations" TargetMode="External"/><Relationship Id="rId4" Type="http://schemas.openxmlformats.org/officeDocument/2006/relationships/image" Target="../media/image86.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png"/><Relationship Id="rId3" Type="http://schemas.openxmlformats.org/officeDocument/2006/relationships/image" Target="../media/image5.jpeg"/><Relationship Id="rId7" Type="http://schemas.openxmlformats.org/officeDocument/2006/relationships/image" Target="../media/image9.jpeg"/><Relationship Id="rId12" Type="http://schemas.openxmlformats.org/officeDocument/2006/relationships/image" Target="../media/image14.png"/><Relationship Id="rId2" Type="http://schemas.openxmlformats.org/officeDocument/2006/relationships/image" Target="../media/image4.png"/><Relationship Id="rId16" Type="http://schemas.openxmlformats.org/officeDocument/2006/relationships/image" Target="../media/image17.jpeg"/><Relationship Id="rId1" Type="http://schemas.openxmlformats.org/officeDocument/2006/relationships/slideLayout" Target="../slideLayouts/slideLayout6.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5" Type="http://schemas.openxmlformats.org/officeDocument/2006/relationships/image" Target="../media/image16.png"/><Relationship Id="rId10" Type="http://schemas.openxmlformats.org/officeDocument/2006/relationships/image" Target="../media/image12.jpeg"/><Relationship Id="rId4" Type="http://schemas.openxmlformats.org/officeDocument/2006/relationships/image" Target="../media/image6.png"/><Relationship Id="rId9" Type="http://schemas.openxmlformats.org/officeDocument/2006/relationships/image" Target="../media/image11.png"/><Relationship Id="rId14" Type="http://schemas.openxmlformats.org/officeDocument/2006/relationships/image" Target="../media/image1.emf"/></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3"/>
          <p:cNvSpPr txBox="1">
            <a:spLocks noGrp="1"/>
          </p:cNvSpPr>
          <p:nvPr>
            <p:ph type="ctrTitle"/>
          </p:nvPr>
        </p:nvSpPr>
        <p:spPr>
          <a:xfrm>
            <a:off x="561109" y="4648385"/>
            <a:ext cx="3390900" cy="77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t>Windyfi</a:t>
            </a:r>
            <a:endParaRPr sz="2400" dirty="0"/>
          </a:p>
        </p:txBody>
      </p:sp>
      <p:sp>
        <p:nvSpPr>
          <p:cNvPr id="73" name="Google Shape;73;p13"/>
          <p:cNvSpPr txBox="1">
            <a:spLocks noGrp="1"/>
          </p:cNvSpPr>
          <p:nvPr>
            <p:ph type="subTitle" idx="1"/>
          </p:nvPr>
        </p:nvSpPr>
        <p:spPr>
          <a:xfrm>
            <a:off x="1926404" y="4177944"/>
            <a:ext cx="6331500" cy="651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000" dirty="0"/>
              <a:t>Democratizing Project Development within Wind Industry </a:t>
            </a:r>
            <a:endParaRPr sz="2000" b="1" dirty="0"/>
          </a:p>
        </p:txBody>
      </p:sp>
      <p:pic>
        <p:nvPicPr>
          <p:cNvPr id="4" name="Picture 2">
            <a:extLst>
              <a:ext uri="{FF2B5EF4-FFF2-40B4-BE49-F238E27FC236}">
                <a16:creationId xmlns:a16="http://schemas.microsoft.com/office/drawing/2014/main" id="{102F3FDE-3844-444D-9DC7-1D380ADEDCA3}"/>
              </a:ext>
            </a:extLst>
          </p:cNvPr>
          <p:cNvPicPr>
            <a:picLocks noChangeAspect="1" noChangeArrowheads="1"/>
          </p:cNvPicPr>
          <p:nvPr/>
        </p:nvPicPr>
        <p:blipFill>
          <a:blip r:embed="rId3" cstate="print"/>
          <a:srcRect/>
          <a:stretch>
            <a:fillRect/>
          </a:stretch>
        </p:blipFill>
        <p:spPr bwMode="auto">
          <a:xfrm>
            <a:off x="792091" y="3989555"/>
            <a:ext cx="762557" cy="762556"/>
          </a:xfrm>
          <a:prstGeom prst="rect">
            <a:avLst/>
          </a:prstGeom>
          <a:noFill/>
          <a:ln w="9525">
            <a:noFill/>
            <a:miter lim="800000"/>
            <a:headEnd/>
            <a:tailEnd/>
          </a:ln>
          <a:effectLst/>
        </p:spPr>
      </p:pic>
      <p:sp>
        <p:nvSpPr>
          <p:cNvPr id="5" name="Slide Number Placeholder 4">
            <a:extLst>
              <a:ext uri="{FF2B5EF4-FFF2-40B4-BE49-F238E27FC236}">
                <a16:creationId xmlns:a16="http://schemas.microsoft.com/office/drawing/2014/main" id="{F700BF5A-32B9-41B7-B2E4-9AE96AF49D45}"/>
              </a:ext>
            </a:extLst>
          </p:cNvPr>
          <p:cNvSpPr txBox="1">
            <a:spLocks/>
          </p:cNvSpPr>
          <p:nvPr/>
        </p:nvSpPr>
        <p:spPr>
          <a:xfrm>
            <a:off x="8890764" y="4424555"/>
            <a:ext cx="337056" cy="208812"/>
          </a:xfrm>
          <a:prstGeom prst="rect">
            <a:avLst/>
          </a:prstGeom>
        </p:spPr>
        <p:txBody>
          <a:bodyPr/>
          <a:lstStyle>
            <a:defPPr>
              <a:defRPr lang="nb-NO"/>
            </a:defPPr>
            <a:lvl1pPr algn="l" rtl="0" fontAlgn="base">
              <a:spcBef>
                <a:spcPct val="0"/>
              </a:spcBef>
              <a:spcAft>
                <a:spcPct val="0"/>
              </a:spcAft>
              <a:defRPr sz="2800" kern="1200">
                <a:solidFill>
                  <a:schemeClr val="tx1"/>
                </a:solidFill>
                <a:latin typeface="Times New Roman" pitchFamily="18" charset="0"/>
                <a:ea typeface="+mn-ea"/>
                <a:cs typeface="+mn-cs"/>
              </a:defRPr>
            </a:lvl1pPr>
            <a:lvl2pPr marL="534988" indent="-77788" algn="l" rtl="0" fontAlgn="base">
              <a:spcBef>
                <a:spcPct val="0"/>
              </a:spcBef>
              <a:spcAft>
                <a:spcPct val="0"/>
              </a:spcAft>
              <a:defRPr sz="2800" kern="1200">
                <a:solidFill>
                  <a:schemeClr val="tx1"/>
                </a:solidFill>
                <a:latin typeface="Times New Roman" pitchFamily="18" charset="0"/>
                <a:ea typeface="+mn-ea"/>
                <a:cs typeface="+mn-cs"/>
              </a:defRPr>
            </a:lvl2pPr>
            <a:lvl3pPr marL="1071563" indent="-157163" algn="l" rtl="0" fontAlgn="base">
              <a:spcBef>
                <a:spcPct val="0"/>
              </a:spcBef>
              <a:spcAft>
                <a:spcPct val="0"/>
              </a:spcAft>
              <a:defRPr sz="2800" kern="1200">
                <a:solidFill>
                  <a:schemeClr val="tx1"/>
                </a:solidFill>
                <a:latin typeface="Times New Roman" pitchFamily="18" charset="0"/>
                <a:ea typeface="+mn-ea"/>
                <a:cs typeface="+mn-cs"/>
              </a:defRPr>
            </a:lvl3pPr>
            <a:lvl4pPr marL="1608138" indent="-236538" algn="l" rtl="0" fontAlgn="base">
              <a:spcBef>
                <a:spcPct val="0"/>
              </a:spcBef>
              <a:spcAft>
                <a:spcPct val="0"/>
              </a:spcAft>
              <a:defRPr sz="2800" kern="1200">
                <a:solidFill>
                  <a:schemeClr val="tx1"/>
                </a:solidFill>
                <a:latin typeface="Times New Roman" pitchFamily="18" charset="0"/>
                <a:ea typeface="+mn-ea"/>
                <a:cs typeface="+mn-cs"/>
              </a:defRPr>
            </a:lvl4pPr>
            <a:lvl5pPr marL="2144713" indent="-315913" algn="l" rtl="0" fontAlgn="base">
              <a:spcBef>
                <a:spcPct val="0"/>
              </a:spcBef>
              <a:spcAft>
                <a:spcPct val="0"/>
              </a:spcAft>
              <a:defRPr sz="2800" kern="1200">
                <a:solidFill>
                  <a:schemeClr val="tx1"/>
                </a:solidFill>
                <a:latin typeface="Times New Roman" pitchFamily="18" charset="0"/>
                <a:ea typeface="+mn-ea"/>
                <a:cs typeface="+mn-cs"/>
              </a:defRPr>
            </a:lvl5pPr>
            <a:lvl6pPr marL="2286000" algn="l" defTabSz="914400" rtl="0" eaLnBrk="1" latinLnBrk="0" hangingPunct="1">
              <a:defRPr sz="2800" kern="1200">
                <a:solidFill>
                  <a:schemeClr val="tx1"/>
                </a:solidFill>
                <a:latin typeface="Times New Roman" pitchFamily="18" charset="0"/>
                <a:ea typeface="+mn-ea"/>
                <a:cs typeface="+mn-cs"/>
              </a:defRPr>
            </a:lvl6pPr>
            <a:lvl7pPr marL="2743200" algn="l" defTabSz="914400" rtl="0" eaLnBrk="1" latinLnBrk="0" hangingPunct="1">
              <a:defRPr sz="2800" kern="1200">
                <a:solidFill>
                  <a:schemeClr val="tx1"/>
                </a:solidFill>
                <a:latin typeface="Times New Roman" pitchFamily="18" charset="0"/>
                <a:ea typeface="+mn-ea"/>
                <a:cs typeface="+mn-cs"/>
              </a:defRPr>
            </a:lvl7pPr>
            <a:lvl8pPr marL="3200400" algn="l" defTabSz="914400" rtl="0" eaLnBrk="1" latinLnBrk="0" hangingPunct="1">
              <a:defRPr sz="2800" kern="1200">
                <a:solidFill>
                  <a:schemeClr val="tx1"/>
                </a:solidFill>
                <a:latin typeface="Times New Roman" pitchFamily="18" charset="0"/>
                <a:ea typeface="+mn-ea"/>
                <a:cs typeface="+mn-cs"/>
              </a:defRPr>
            </a:lvl8pPr>
            <a:lvl9pPr marL="3657600" algn="l" defTabSz="914400" rtl="0" eaLnBrk="1" latinLnBrk="0" hangingPunct="1">
              <a:defRPr sz="2800" kern="1200">
                <a:solidFill>
                  <a:schemeClr val="tx1"/>
                </a:solidFill>
                <a:latin typeface="Times New Roman" pitchFamily="18" charset="0"/>
                <a:ea typeface="+mn-ea"/>
                <a:cs typeface="+mn-cs"/>
              </a:defRPr>
            </a:lvl9pPr>
          </a:lstStyle>
          <a:p>
            <a:r>
              <a:rPr lang="en-GB" dirty="0"/>
              <a:t>  </a:t>
            </a:r>
            <a:fld id="{46F7CCA4-0035-480A-A47D-E0E117D4313F}" type="slidenum">
              <a:rPr lang="en-GB" sz="1200" smtClean="0"/>
              <a:pPr/>
              <a:t>1</a:t>
            </a:fld>
            <a:endParaRPr lang="en-GB" sz="12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4" name="Google Shape;72;p13">
            <a:extLst>
              <a:ext uri="{FF2B5EF4-FFF2-40B4-BE49-F238E27FC236}">
                <a16:creationId xmlns:a16="http://schemas.microsoft.com/office/drawing/2014/main" id="{6A3B56EF-8FC1-4668-8FDD-9AE40E9D2C6C}"/>
              </a:ext>
            </a:extLst>
          </p:cNvPr>
          <p:cNvSpPr txBox="1">
            <a:spLocks/>
          </p:cNvSpPr>
          <p:nvPr/>
        </p:nvSpPr>
        <p:spPr bwMode="auto">
          <a:xfrm>
            <a:off x="7962919" y="569588"/>
            <a:ext cx="1662011" cy="277691"/>
          </a:xfrm>
          <a:prstGeom prst="rect">
            <a:avLst/>
          </a:prstGeom>
          <a:noFill/>
          <a:ln w="9525">
            <a:noFill/>
            <a:miter lim="800000"/>
            <a:headEnd/>
            <a:tailEnd/>
          </a:ln>
        </p:spPr>
        <p:txBody>
          <a:bodyPr spcFirstLastPara="1" vert="horz" wrap="square" lIns="91425" tIns="91425" rIns="91425" bIns="91425" numCol="1" anchor="t" anchorCtr="0" compatLnSpc="1">
            <a:prstTxWarp prst="textNoShape">
              <a:avLst/>
            </a:prstTxWarp>
            <a:noAutofit/>
          </a:bodyPr>
          <a:lstStyle>
            <a:lvl1pPr algn="l" defTabSz="534988" rtl="0" eaLnBrk="1" fontAlgn="base" hangingPunct="1">
              <a:spcBef>
                <a:spcPct val="0"/>
              </a:spcBef>
              <a:spcAft>
                <a:spcPct val="0"/>
              </a:spcAft>
              <a:defRPr sz="1400" b="1" kern="1200">
                <a:solidFill>
                  <a:schemeClr val="tx1"/>
                </a:solidFill>
                <a:latin typeface="+mj-lt"/>
                <a:ea typeface="+mj-ea"/>
                <a:cs typeface="+mj-cs"/>
              </a:defRPr>
            </a:lvl1pPr>
            <a:lvl2pPr algn="ctr" defTabSz="534988" rtl="0" eaLnBrk="1" fontAlgn="base" hangingPunct="1">
              <a:spcBef>
                <a:spcPct val="0"/>
              </a:spcBef>
              <a:spcAft>
                <a:spcPct val="0"/>
              </a:spcAft>
              <a:defRPr sz="2800" b="1">
                <a:solidFill>
                  <a:schemeClr val="tx1"/>
                </a:solidFill>
                <a:latin typeface="Calibri" pitchFamily="34" charset="0"/>
              </a:defRPr>
            </a:lvl2pPr>
            <a:lvl3pPr algn="ctr" defTabSz="534988" rtl="0" eaLnBrk="1" fontAlgn="base" hangingPunct="1">
              <a:spcBef>
                <a:spcPct val="0"/>
              </a:spcBef>
              <a:spcAft>
                <a:spcPct val="0"/>
              </a:spcAft>
              <a:defRPr sz="2800" b="1">
                <a:solidFill>
                  <a:schemeClr val="tx1"/>
                </a:solidFill>
                <a:latin typeface="Calibri" pitchFamily="34" charset="0"/>
              </a:defRPr>
            </a:lvl3pPr>
            <a:lvl4pPr algn="ctr" defTabSz="534988" rtl="0" eaLnBrk="1" fontAlgn="base" hangingPunct="1">
              <a:spcBef>
                <a:spcPct val="0"/>
              </a:spcBef>
              <a:spcAft>
                <a:spcPct val="0"/>
              </a:spcAft>
              <a:defRPr sz="2800" b="1">
                <a:solidFill>
                  <a:schemeClr val="tx1"/>
                </a:solidFill>
                <a:latin typeface="Calibri" pitchFamily="34" charset="0"/>
              </a:defRPr>
            </a:lvl4pPr>
            <a:lvl5pPr algn="ctr" defTabSz="534988" rtl="0" eaLnBrk="1" fontAlgn="base" hangingPunct="1">
              <a:spcBef>
                <a:spcPct val="0"/>
              </a:spcBef>
              <a:spcAft>
                <a:spcPct val="0"/>
              </a:spcAft>
              <a:defRPr sz="2800" b="1">
                <a:solidFill>
                  <a:schemeClr val="tx1"/>
                </a:solidFill>
                <a:latin typeface="Calibri" pitchFamily="34" charset="0"/>
              </a:defRPr>
            </a:lvl5pPr>
            <a:lvl6pPr marL="536311" algn="ctr" defTabSz="536311" rtl="0" eaLnBrk="1" fontAlgn="base" hangingPunct="1">
              <a:spcBef>
                <a:spcPct val="0"/>
              </a:spcBef>
              <a:spcAft>
                <a:spcPct val="0"/>
              </a:spcAft>
              <a:defRPr sz="5200">
                <a:solidFill>
                  <a:schemeClr val="tx1"/>
                </a:solidFill>
                <a:latin typeface="Calibri" pitchFamily="34" charset="0"/>
              </a:defRPr>
            </a:lvl6pPr>
            <a:lvl7pPr marL="1072621" algn="ctr" defTabSz="536311" rtl="0" eaLnBrk="1" fontAlgn="base" hangingPunct="1">
              <a:spcBef>
                <a:spcPct val="0"/>
              </a:spcBef>
              <a:spcAft>
                <a:spcPct val="0"/>
              </a:spcAft>
              <a:defRPr sz="5200">
                <a:solidFill>
                  <a:schemeClr val="tx1"/>
                </a:solidFill>
                <a:latin typeface="Calibri" pitchFamily="34" charset="0"/>
              </a:defRPr>
            </a:lvl7pPr>
            <a:lvl8pPr marL="1608932" algn="ctr" defTabSz="536311" rtl="0" eaLnBrk="1" fontAlgn="base" hangingPunct="1">
              <a:spcBef>
                <a:spcPct val="0"/>
              </a:spcBef>
              <a:spcAft>
                <a:spcPct val="0"/>
              </a:spcAft>
              <a:defRPr sz="5200">
                <a:solidFill>
                  <a:schemeClr val="tx1"/>
                </a:solidFill>
                <a:latin typeface="Calibri" pitchFamily="34" charset="0"/>
              </a:defRPr>
            </a:lvl8pPr>
            <a:lvl9pPr marL="2145243" algn="ctr" defTabSz="536311" rtl="0" eaLnBrk="1" fontAlgn="base" hangingPunct="1">
              <a:spcBef>
                <a:spcPct val="0"/>
              </a:spcBef>
              <a:spcAft>
                <a:spcPct val="0"/>
              </a:spcAft>
              <a:defRPr sz="5200">
                <a:solidFill>
                  <a:schemeClr val="tx1"/>
                </a:solidFill>
                <a:latin typeface="Calibri" pitchFamily="34" charset="0"/>
              </a:defRPr>
            </a:lvl9pPr>
          </a:lstStyle>
          <a:p>
            <a:pPr>
              <a:spcBef>
                <a:spcPts val="0"/>
              </a:spcBef>
              <a:spcAft>
                <a:spcPts val="0"/>
              </a:spcAft>
            </a:pPr>
            <a:r>
              <a:rPr lang="en-GB" dirty="0" err="1"/>
              <a:t>Windyfi</a:t>
            </a:r>
            <a:endParaRPr lang="en-GB" dirty="0"/>
          </a:p>
        </p:txBody>
      </p:sp>
      <p:sp>
        <p:nvSpPr>
          <p:cNvPr id="5" name="Google Shape;94;p16">
            <a:extLst>
              <a:ext uri="{FF2B5EF4-FFF2-40B4-BE49-F238E27FC236}">
                <a16:creationId xmlns:a16="http://schemas.microsoft.com/office/drawing/2014/main" id="{5673345A-6DF6-4E03-8C5C-501E23A18E52}"/>
              </a:ext>
            </a:extLst>
          </p:cNvPr>
          <p:cNvSpPr txBox="1">
            <a:spLocks/>
          </p:cNvSpPr>
          <p:nvPr/>
        </p:nvSpPr>
        <p:spPr bwMode="auto">
          <a:xfrm>
            <a:off x="386714" y="1555750"/>
            <a:ext cx="8574405" cy="768350"/>
          </a:xfrm>
          <a:prstGeom prst="rect">
            <a:avLst/>
          </a:prstGeom>
          <a:noFill/>
          <a:ln w="9525">
            <a:noFill/>
            <a:miter lim="800000"/>
            <a:headEnd/>
            <a:tailEnd/>
          </a:ln>
        </p:spPr>
        <p:txBody>
          <a:bodyPr spcFirstLastPara="1" vert="horz" wrap="square" lIns="91425" tIns="91425" rIns="91425" bIns="91425" numCol="1" anchor="t" anchorCtr="0" compatLnSpc="1">
            <a:prstTxWarp prst="textNoShape">
              <a:avLst/>
            </a:prstTxWarp>
            <a:noAutofit/>
          </a:bodyPr>
          <a:lstStyle>
            <a:lvl1pPr algn="l" defTabSz="534988" rtl="0" eaLnBrk="1" fontAlgn="base" hangingPunct="1">
              <a:spcBef>
                <a:spcPct val="0"/>
              </a:spcBef>
              <a:spcAft>
                <a:spcPct val="0"/>
              </a:spcAft>
              <a:defRPr sz="1400" b="1" kern="1200">
                <a:solidFill>
                  <a:schemeClr val="tx1"/>
                </a:solidFill>
                <a:latin typeface="+mj-lt"/>
                <a:ea typeface="+mj-ea"/>
                <a:cs typeface="+mj-cs"/>
              </a:defRPr>
            </a:lvl1pPr>
            <a:lvl2pPr algn="ctr" defTabSz="534988" rtl="0" eaLnBrk="1" fontAlgn="base" hangingPunct="1">
              <a:spcBef>
                <a:spcPct val="0"/>
              </a:spcBef>
              <a:spcAft>
                <a:spcPct val="0"/>
              </a:spcAft>
              <a:defRPr sz="2800" b="1">
                <a:solidFill>
                  <a:schemeClr val="tx1"/>
                </a:solidFill>
                <a:latin typeface="Calibri" pitchFamily="34" charset="0"/>
              </a:defRPr>
            </a:lvl2pPr>
            <a:lvl3pPr algn="ctr" defTabSz="534988" rtl="0" eaLnBrk="1" fontAlgn="base" hangingPunct="1">
              <a:spcBef>
                <a:spcPct val="0"/>
              </a:spcBef>
              <a:spcAft>
                <a:spcPct val="0"/>
              </a:spcAft>
              <a:defRPr sz="2800" b="1">
                <a:solidFill>
                  <a:schemeClr val="tx1"/>
                </a:solidFill>
                <a:latin typeface="Calibri" pitchFamily="34" charset="0"/>
              </a:defRPr>
            </a:lvl3pPr>
            <a:lvl4pPr algn="ctr" defTabSz="534988" rtl="0" eaLnBrk="1" fontAlgn="base" hangingPunct="1">
              <a:spcBef>
                <a:spcPct val="0"/>
              </a:spcBef>
              <a:spcAft>
                <a:spcPct val="0"/>
              </a:spcAft>
              <a:defRPr sz="2800" b="1">
                <a:solidFill>
                  <a:schemeClr val="tx1"/>
                </a:solidFill>
                <a:latin typeface="Calibri" pitchFamily="34" charset="0"/>
              </a:defRPr>
            </a:lvl4pPr>
            <a:lvl5pPr algn="ctr" defTabSz="534988" rtl="0" eaLnBrk="1" fontAlgn="base" hangingPunct="1">
              <a:spcBef>
                <a:spcPct val="0"/>
              </a:spcBef>
              <a:spcAft>
                <a:spcPct val="0"/>
              </a:spcAft>
              <a:defRPr sz="2800" b="1">
                <a:solidFill>
                  <a:schemeClr val="tx1"/>
                </a:solidFill>
                <a:latin typeface="Calibri" pitchFamily="34" charset="0"/>
              </a:defRPr>
            </a:lvl5pPr>
            <a:lvl6pPr marL="536311" algn="ctr" defTabSz="536311" rtl="0" eaLnBrk="1" fontAlgn="base" hangingPunct="1">
              <a:spcBef>
                <a:spcPct val="0"/>
              </a:spcBef>
              <a:spcAft>
                <a:spcPct val="0"/>
              </a:spcAft>
              <a:defRPr sz="5200">
                <a:solidFill>
                  <a:schemeClr val="tx1"/>
                </a:solidFill>
                <a:latin typeface="Calibri" pitchFamily="34" charset="0"/>
              </a:defRPr>
            </a:lvl6pPr>
            <a:lvl7pPr marL="1072621" algn="ctr" defTabSz="536311" rtl="0" eaLnBrk="1" fontAlgn="base" hangingPunct="1">
              <a:spcBef>
                <a:spcPct val="0"/>
              </a:spcBef>
              <a:spcAft>
                <a:spcPct val="0"/>
              </a:spcAft>
              <a:defRPr sz="5200">
                <a:solidFill>
                  <a:schemeClr val="tx1"/>
                </a:solidFill>
                <a:latin typeface="Calibri" pitchFamily="34" charset="0"/>
              </a:defRPr>
            </a:lvl7pPr>
            <a:lvl8pPr marL="1608932" algn="ctr" defTabSz="536311" rtl="0" eaLnBrk="1" fontAlgn="base" hangingPunct="1">
              <a:spcBef>
                <a:spcPct val="0"/>
              </a:spcBef>
              <a:spcAft>
                <a:spcPct val="0"/>
              </a:spcAft>
              <a:defRPr sz="5200">
                <a:solidFill>
                  <a:schemeClr val="tx1"/>
                </a:solidFill>
                <a:latin typeface="Calibri" pitchFamily="34" charset="0"/>
              </a:defRPr>
            </a:lvl8pPr>
            <a:lvl9pPr marL="2145243" algn="ctr" defTabSz="536311" rtl="0" eaLnBrk="1" fontAlgn="base" hangingPunct="1">
              <a:spcBef>
                <a:spcPct val="0"/>
              </a:spcBef>
              <a:spcAft>
                <a:spcPct val="0"/>
              </a:spcAft>
              <a:defRPr sz="5200">
                <a:solidFill>
                  <a:schemeClr val="tx1"/>
                </a:solidFill>
                <a:latin typeface="Calibri" pitchFamily="34" charset="0"/>
              </a:defRPr>
            </a:lvl9pPr>
          </a:lstStyle>
          <a:p>
            <a:pPr>
              <a:spcBef>
                <a:spcPts val="0"/>
              </a:spcBef>
              <a:spcAft>
                <a:spcPts val="1600"/>
              </a:spcAft>
            </a:pPr>
            <a:r>
              <a:rPr lang="en" sz="3600" b="0" dirty="0">
                <a:solidFill>
                  <a:schemeClr val="dk1"/>
                </a:solidFill>
              </a:rPr>
              <a:t>Build an interactive and easy to use tool that can help wind farm owners to realize a long term value.  </a:t>
            </a:r>
          </a:p>
          <a:p>
            <a:pPr>
              <a:spcBef>
                <a:spcPts val="0"/>
              </a:spcBef>
              <a:spcAft>
                <a:spcPts val="1600"/>
              </a:spcAft>
            </a:pPr>
            <a:r>
              <a:rPr lang="en" sz="3600" b="0" dirty="0">
                <a:solidFill>
                  <a:schemeClr val="dk1"/>
                </a:solidFill>
              </a:rPr>
              <a:t>Helping project developers make the optimal early trade-offs through technology.</a:t>
            </a:r>
            <a:endParaRPr lang="en-GB" sz="2400" b="0" dirty="0"/>
          </a:p>
        </p:txBody>
      </p:sp>
      <p:sp>
        <p:nvSpPr>
          <p:cNvPr id="6" name="Google Shape;101;p17">
            <a:extLst>
              <a:ext uri="{FF2B5EF4-FFF2-40B4-BE49-F238E27FC236}">
                <a16:creationId xmlns:a16="http://schemas.microsoft.com/office/drawing/2014/main" id="{76A39167-FA8D-4483-9FF9-740021858E84}"/>
              </a:ext>
            </a:extLst>
          </p:cNvPr>
          <p:cNvSpPr txBox="1">
            <a:spLocks/>
          </p:cNvSpPr>
          <p:nvPr/>
        </p:nvSpPr>
        <p:spPr>
          <a:xfrm>
            <a:off x="265611" y="136436"/>
            <a:ext cx="5197200" cy="768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9pPr>
          </a:lstStyle>
          <a:p>
            <a:pPr>
              <a:spcAft>
                <a:spcPts val="1600"/>
              </a:spcAft>
            </a:pPr>
            <a:r>
              <a:rPr lang="en-GB" sz="3600" dirty="0">
                <a:solidFill>
                  <a:schemeClr val="dk1"/>
                </a:solidFill>
              </a:rPr>
              <a:t>Mission/Vision </a:t>
            </a:r>
            <a:endParaRPr lang="en-GB" sz="24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939206-D63B-4F14-954D-4E09A397B131}"/>
              </a:ext>
            </a:extLst>
          </p:cNvPr>
          <p:cNvSpPr>
            <a:spLocks noGrp="1"/>
          </p:cNvSpPr>
          <p:nvPr>
            <p:ph type="ctrTitle" idx="4294967295"/>
          </p:nvPr>
        </p:nvSpPr>
        <p:spPr>
          <a:xfrm>
            <a:off x="7982513" y="565234"/>
            <a:ext cx="795727" cy="277691"/>
          </a:xfrm>
        </p:spPr>
        <p:txBody>
          <a:bodyPr/>
          <a:lstStyle/>
          <a:p>
            <a:endParaRPr lang="en-GB"/>
          </a:p>
        </p:txBody>
      </p:sp>
      <p:sp>
        <p:nvSpPr>
          <p:cNvPr id="3" name="Freeform: Shape 2">
            <a:extLst>
              <a:ext uri="{FF2B5EF4-FFF2-40B4-BE49-F238E27FC236}">
                <a16:creationId xmlns:a16="http://schemas.microsoft.com/office/drawing/2014/main" id="{A72A5D83-5F6A-4194-9DB3-809EFC705C63}"/>
              </a:ext>
            </a:extLst>
          </p:cNvPr>
          <p:cNvSpPr/>
          <p:nvPr/>
        </p:nvSpPr>
        <p:spPr>
          <a:xfrm>
            <a:off x="417251" y="2057400"/>
            <a:ext cx="8020167" cy="2575227"/>
          </a:xfrm>
          <a:custGeom>
            <a:avLst/>
            <a:gdLst>
              <a:gd name="connsiteX0" fmla="*/ 0 w 9187891"/>
              <a:gd name="connsiteY0" fmla="*/ 3350361 h 3350361"/>
              <a:gd name="connsiteX1" fmla="*/ 2289657 w 9187891"/>
              <a:gd name="connsiteY1" fmla="*/ 3021177 h 3350361"/>
              <a:gd name="connsiteX2" fmla="*/ 4667097 w 9187891"/>
              <a:gd name="connsiteY2" fmla="*/ 2348179 h 3350361"/>
              <a:gd name="connsiteX3" fmla="*/ 6949440 w 9187891"/>
              <a:gd name="connsiteY3" fmla="*/ 329184 h 3350361"/>
              <a:gd name="connsiteX4" fmla="*/ 9187891 w 9187891"/>
              <a:gd name="connsiteY4" fmla="*/ 0 h 33503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7891" h="3350361">
                <a:moveTo>
                  <a:pt x="0" y="3350361"/>
                </a:moveTo>
                <a:cubicBezTo>
                  <a:pt x="755904" y="3269284"/>
                  <a:pt x="1511808" y="3188207"/>
                  <a:pt x="2289657" y="3021177"/>
                </a:cubicBezTo>
                <a:cubicBezTo>
                  <a:pt x="3067506" y="2854147"/>
                  <a:pt x="3890467" y="2796844"/>
                  <a:pt x="4667097" y="2348179"/>
                </a:cubicBezTo>
                <a:cubicBezTo>
                  <a:pt x="5443728" y="1899513"/>
                  <a:pt x="6195974" y="720547"/>
                  <a:pt x="6949440" y="329184"/>
                </a:cubicBezTo>
                <a:cubicBezTo>
                  <a:pt x="7702906" y="-62179"/>
                  <a:pt x="8836762" y="63398"/>
                  <a:pt x="9187891" y="0"/>
                </a:cubicBezTo>
              </a:path>
            </a:pathLst>
          </a:custGeom>
          <a:noFill/>
          <a:ln w="190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Freeform: Shape 3">
            <a:extLst>
              <a:ext uri="{FF2B5EF4-FFF2-40B4-BE49-F238E27FC236}">
                <a16:creationId xmlns:a16="http://schemas.microsoft.com/office/drawing/2014/main" id="{3F1DA8D0-18AA-4555-B070-64B5D8A13BD0}"/>
              </a:ext>
            </a:extLst>
          </p:cNvPr>
          <p:cNvSpPr/>
          <p:nvPr/>
        </p:nvSpPr>
        <p:spPr>
          <a:xfrm>
            <a:off x="401782" y="1316182"/>
            <a:ext cx="8104910" cy="3131127"/>
          </a:xfrm>
          <a:custGeom>
            <a:avLst/>
            <a:gdLst>
              <a:gd name="connsiteX0" fmla="*/ 0 w 9187891"/>
              <a:gd name="connsiteY0" fmla="*/ 3350361 h 3350361"/>
              <a:gd name="connsiteX1" fmla="*/ 2289657 w 9187891"/>
              <a:gd name="connsiteY1" fmla="*/ 3021177 h 3350361"/>
              <a:gd name="connsiteX2" fmla="*/ 4667097 w 9187891"/>
              <a:gd name="connsiteY2" fmla="*/ 2348179 h 3350361"/>
              <a:gd name="connsiteX3" fmla="*/ 6949440 w 9187891"/>
              <a:gd name="connsiteY3" fmla="*/ 329184 h 3350361"/>
              <a:gd name="connsiteX4" fmla="*/ 9187891 w 9187891"/>
              <a:gd name="connsiteY4" fmla="*/ 0 h 33503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7891" h="3350361">
                <a:moveTo>
                  <a:pt x="0" y="3350361"/>
                </a:moveTo>
                <a:cubicBezTo>
                  <a:pt x="755904" y="3269284"/>
                  <a:pt x="1511808" y="3188207"/>
                  <a:pt x="2289657" y="3021177"/>
                </a:cubicBezTo>
                <a:cubicBezTo>
                  <a:pt x="3067506" y="2854147"/>
                  <a:pt x="3890467" y="2796844"/>
                  <a:pt x="4667097" y="2348179"/>
                </a:cubicBezTo>
                <a:cubicBezTo>
                  <a:pt x="5443728" y="1899513"/>
                  <a:pt x="6195974" y="720547"/>
                  <a:pt x="6949440" y="329184"/>
                </a:cubicBezTo>
                <a:cubicBezTo>
                  <a:pt x="7702906" y="-62179"/>
                  <a:pt x="8836762" y="63398"/>
                  <a:pt x="9187891" y="0"/>
                </a:cubicBezTo>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Freeform: Shape 4">
            <a:extLst>
              <a:ext uri="{FF2B5EF4-FFF2-40B4-BE49-F238E27FC236}">
                <a16:creationId xmlns:a16="http://schemas.microsoft.com/office/drawing/2014/main" id="{F2E98AF1-0546-43D5-9F21-074365670145}"/>
              </a:ext>
            </a:extLst>
          </p:cNvPr>
          <p:cNvSpPr/>
          <p:nvPr/>
        </p:nvSpPr>
        <p:spPr>
          <a:xfrm>
            <a:off x="401783" y="2978727"/>
            <a:ext cx="8153399" cy="1669473"/>
          </a:xfrm>
          <a:custGeom>
            <a:avLst/>
            <a:gdLst>
              <a:gd name="connsiteX0" fmla="*/ 0 w 9187891"/>
              <a:gd name="connsiteY0" fmla="*/ 3350361 h 3350361"/>
              <a:gd name="connsiteX1" fmla="*/ 2289657 w 9187891"/>
              <a:gd name="connsiteY1" fmla="*/ 3021177 h 3350361"/>
              <a:gd name="connsiteX2" fmla="*/ 4667097 w 9187891"/>
              <a:gd name="connsiteY2" fmla="*/ 2348179 h 3350361"/>
              <a:gd name="connsiteX3" fmla="*/ 6949440 w 9187891"/>
              <a:gd name="connsiteY3" fmla="*/ 329184 h 3350361"/>
              <a:gd name="connsiteX4" fmla="*/ 9187891 w 9187891"/>
              <a:gd name="connsiteY4" fmla="*/ 0 h 33503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7891" h="3350361">
                <a:moveTo>
                  <a:pt x="0" y="3350361"/>
                </a:moveTo>
                <a:cubicBezTo>
                  <a:pt x="755904" y="3269284"/>
                  <a:pt x="1511808" y="3188207"/>
                  <a:pt x="2289657" y="3021177"/>
                </a:cubicBezTo>
                <a:cubicBezTo>
                  <a:pt x="3067506" y="2854147"/>
                  <a:pt x="3890467" y="2796844"/>
                  <a:pt x="4667097" y="2348179"/>
                </a:cubicBezTo>
                <a:cubicBezTo>
                  <a:pt x="5443728" y="1899513"/>
                  <a:pt x="6195974" y="720547"/>
                  <a:pt x="6949440" y="329184"/>
                </a:cubicBezTo>
                <a:cubicBezTo>
                  <a:pt x="7702906" y="-62179"/>
                  <a:pt x="8836762" y="63398"/>
                  <a:pt x="9187891" y="0"/>
                </a:cubicBezTo>
              </a:path>
            </a:pathLst>
          </a:cu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0A022F97-94CE-4DF8-BD84-E7E547C062A0}"/>
              </a:ext>
            </a:extLst>
          </p:cNvPr>
          <p:cNvSpPr/>
          <p:nvPr/>
        </p:nvSpPr>
        <p:spPr>
          <a:xfrm>
            <a:off x="2390911" y="1235750"/>
            <a:ext cx="1900256" cy="1313249"/>
          </a:xfrm>
          <a:prstGeom prst="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45720" rIns="36000" bIns="45720" numCol="1" spcCol="0" rtlCol="0" fromWordArt="0" anchor="ctr" anchorCtr="0" forceAA="0" compatLnSpc="1">
            <a:prstTxWarp prst="textNoShape">
              <a:avLst/>
            </a:prstTxWarp>
            <a:noAutofit/>
          </a:bodyPr>
          <a:lstStyle/>
          <a:p>
            <a:pPr marL="0" indent="0" algn="ctr">
              <a:buClr>
                <a:schemeClr val="accent2"/>
              </a:buClr>
              <a:buFont typeface="Arial" pitchFamily="34" charset="0"/>
              <a:buNone/>
            </a:pPr>
            <a:r>
              <a:rPr lang="en-US" sz="1000" i="1" dirty="0">
                <a:solidFill>
                  <a:schemeClr val="bg1">
                    <a:lumMod val="50000"/>
                  </a:schemeClr>
                </a:solidFill>
              </a:rPr>
              <a:t>Value increases as developers obtain permits from local authorities, secure turbines, debt financing, etc. </a:t>
            </a:r>
          </a:p>
          <a:p>
            <a:pPr marL="0" indent="0" algn="ctr">
              <a:buClr>
                <a:schemeClr val="accent2"/>
              </a:buClr>
              <a:buFont typeface="Arial" pitchFamily="34" charset="0"/>
              <a:buNone/>
            </a:pPr>
            <a:endParaRPr lang="en-US" sz="1000" i="1" dirty="0">
              <a:solidFill>
                <a:schemeClr val="bg1">
                  <a:lumMod val="50000"/>
                </a:schemeClr>
              </a:solidFill>
            </a:endParaRPr>
          </a:p>
          <a:p>
            <a:pPr marL="0" indent="0" algn="ctr">
              <a:buClr>
                <a:schemeClr val="accent2"/>
              </a:buClr>
              <a:buFont typeface="Arial" pitchFamily="34" charset="0"/>
              <a:buNone/>
            </a:pPr>
            <a:r>
              <a:rPr lang="en-US" sz="1000" i="1" dirty="0">
                <a:solidFill>
                  <a:schemeClr val="bg1">
                    <a:lumMod val="50000"/>
                  </a:schemeClr>
                </a:solidFill>
              </a:rPr>
              <a:t>Larger variance compared to later stages due to projects early vs. late in the phase</a:t>
            </a:r>
          </a:p>
        </p:txBody>
      </p:sp>
      <p:sp>
        <p:nvSpPr>
          <p:cNvPr id="7" name="Rectangle 6">
            <a:extLst>
              <a:ext uri="{FF2B5EF4-FFF2-40B4-BE49-F238E27FC236}">
                <a16:creationId xmlns:a16="http://schemas.microsoft.com/office/drawing/2014/main" id="{51C7831E-266B-40C8-8320-8B64C04E4E45}"/>
              </a:ext>
            </a:extLst>
          </p:cNvPr>
          <p:cNvSpPr/>
          <p:nvPr/>
        </p:nvSpPr>
        <p:spPr>
          <a:xfrm>
            <a:off x="454971" y="1235750"/>
            <a:ext cx="1900256" cy="1313249"/>
          </a:xfrm>
          <a:prstGeom prst="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45720" rIns="36000" bIns="45720" numCol="1" spcCol="0" rtlCol="0" fromWordArt="0" anchor="ctr" anchorCtr="0" forceAA="0" compatLnSpc="1">
            <a:prstTxWarp prst="textNoShape">
              <a:avLst/>
            </a:prstTxWarp>
            <a:noAutofit/>
          </a:bodyPr>
          <a:lstStyle/>
          <a:p>
            <a:pPr marL="0" indent="0" algn="ctr">
              <a:buClr>
                <a:schemeClr val="accent2"/>
              </a:buClr>
              <a:buFont typeface="Arial" pitchFamily="34" charset="0"/>
              <a:buNone/>
            </a:pPr>
            <a:r>
              <a:rPr lang="en-US" sz="1400" i="1" dirty="0">
                <a:solidFill>
                  <a:schemeClr val="bg1">
                    <a:lumMod val="50000"/>
                  </a:schemeClr>
                </a:solidFill>
              </a:rPr>
              <a:t>Uncertain projects and difficult to assign value in regression</a:t>
            </a:r>
          </a:p>
        </p:txBody>
      </p:sp>
      <p:sp>
        <p:nvSpPr>
          <p:cNvPr id="8" name="Rectangle 7">
            <a:extLst>
              <a:ext uri="{FF2B5EF4-FFF2-40B4-BE49-F238E27FC236}">
                <a16:creationId xmlns:a16="http://schemas.microsoft.com/office/drawing/2014/main" id="{749DEB99-ED33-48C1-85C1-1160FA5D66A4}"/>
              </a:ext>
            </a:extLst>
          </p:cNvPr>
          <p:cNvSpPr/>
          <p:nvPr/>
        </p:nvSpPr>
        <p:spPr>
          <a:xfrm>
            <a:off x="4331286" y="3729875"/>
            <a:ext cx="1900256" cy="875117"/>
          </a:xfrm>
          <a:prstGeom prst="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45720" rIns="36000" bIns="45720" numCol="1" spcCol="0" rtlCol="0" fromWordArt="0" anchor="ctr" anchorCtr="0" forceAA="0" compatLnSpc="1">
            <a:prstTxWarp prst="textNoShape">
              <a:avLst/>
            </a:prstTxWarp>
            <a:noAutofit/>
          </a:bodyPr>
          <a:lstStyle/>
          <a:p>
            <a:pPr marL="0" indent="0" algn="ctr">
              <a:buClr>
                <a:schemeClr val="accent2"/>
              </a:buClr>
              <a:buFont typeface="Arial" pitchFamily="34" charset="0"/>
              <a:buNone/>
            </a:pPr>
            <a:r>
              <a:rPr lang="en-US" sz="1200" i="1" dirty="0">
                <a:solidFill>
                  <a:schemeClr val="bg1">
                    <a:lumMod val="50000"/>
                  </a:schemeClr>
                </a:solidFill>
              </a:rPr>
              <a:t>Value increases the most during the construction phase until COD as project costs are incurred</a:t>
            </a:r>
          </a:p>
        </p:txBody>
      </p:sp>
      <p:sp>
        <p:nvSpPr>
          <p:cNvPr id="9" name="Rectangle 8">
            <a:extLst>
              <a:ext uri="{FF2B5EF4-FFF2-40B4-BE49-F238E27FC236}">
                <a16:creationId xmlns:a16="http://schemas.microsoft.com/office/drawing/2014/main" id="{3FDFC9FD-FF9C-4587-BAB2-AC994616557C}"/>
              </a:ext>
            </a:extLst>
          </p:cNvPr>
          <p:cNvSpPr/>
          <p:nvPr/>
        </p:nvSpPr>
        <p:spPr>
          <a:xfrm>
            <a:off x="6262792" y="3241965"/>
            <a:ext cx="1900256" cy="1363028"/>
          </a:xfrm>
          <a:prstGeom prst="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45720" rIns="36000" bIns="45720" numCol="1" spcCol="0" rtlCol="0" fromWordArt="0" anchor="ctr" anchorCtr="0" forceAA="0" compatLnSpc="1">
            <a:prstTxWarp prst="textNoShape">
              <a:avLst/>
            </a:prstTxWarp>
            <a:noAutofit/>
          </a:bodyPr>
          <a:lstStyle/>
          <a:p>
            <a:pPr marL="0" indent="0" algn="ctr">
              <a:buClr>
                <a:schemeClr val="accent2"/>
              </a:buClr>
              <a:buFont typeface="Arial" pitchFamily="34" charset="0"/>
              <a:buNone/>
            </a:pPr>
            <a:r>
              <a:rPr lang="en-US" sz="1200" i="1" dirty="0">
                <a:solidFill>
                  <a:schemeClr val="bg1">
                    <a:lumMod val="50000"/>
                  </a:schemeClr>
                </a:solidFill>
              </a:rPr>
              <a:t>Variance largely explained by other factors than capacity, such as age, local wind conditions, operating efficiency, PPA, tax, subsidies, financing</a:t>
            </a:r>
          </a:p>
        </p:txBody>
      </p:sp>
      <p:sp>
        <p:nvSpPr>
          <p:cNvPr id="10" name="Slide Number Placeholder 4">
            <a:extLst>
              <a:ext uri="{FF2B5EF4-FFF2-40B4-BE49-F238E27FC236}">
                <a16:creationId xmlns:a16="http://schemas.microsoft.com/office/drawing/2014/main" id="{5DFA1995-5240-4EEE-B190-F788D20AE929}"/>
              </a:ext>
            </a:extLst>
          </p:cNvPr>
          <p:cNvSpPr txBox="1">
            <a:spLocks/>
          </p:cNvSpPr>
          <p:nvPr/>
        </p:nvSpPr>
        <p:spPr>
          <a:xfrm>
            <a:off x="8890764" y="4424555"/>
            <a:ext cx="337056" cy="208812"/>
          </a:xfrm>
          <a:prstGeom prst="rect">
            <a:avLst/>
          </a:prstGeom>
        </p:spPr>
        <p:txBody>
          <a:bodyPr/>
          <a:lstStyle>
            <a:defPPr>
              <a:defRPr lang="nb-NO"/>
            </a:defPPr>
            <a:lvl1pPr algn="l" rtl="0" fontAlgn="base">
              <a:spcBef>
                <a:spcPct val="0"/>
              </a:spcBef>
              <a:spcAft>
                <a:spcPct val="0"/>
              </a:spcAft>
              <a:defRPr sz="2800" kern="1200">
                <a:solidFill>
                  <a:schemeClr val="tx1"/>
                </a:solidFill>
                <a:latin typeface="Times New Roman" pitchFamily="18" charset="0"/>
                <a:ea typeface="+mn-ea"/>
                <a:cs typeface="+mn-cs"/>
              </a:defRPr>
            </a:lvl1pPr>
            <a:lvl2pPr marL="534988" indent="-77788" algn="l" rtl="0" fontAlgn="base">
              <a:spcBef>
                <a:spcPct val="0"/>
              </a:spcBef>
              <a:spcAft>
                <a:spcPct val="0"/>
              </a:spcAft>
              <a:defRPr sz="2800" kern="1200">
                <a:solidFill>
                  <a:schemeClr val="tx1"/>
                </a:solidFill>
                <a:latin typeface="Times New Roman" pitchFamily="18" charset="0"/>
                <a:ea typeface="+mn-ea"/>
                <a:cs typeface="+mn-cs"/>
              </a:defRPr>
            </a:lvl2pPr>
            <a:lvl3pPr marL="1071563" indent="-157163" algn="l" rtl="0" fontAlgn="base">
              <a:spcBef>
                <a:spcPct val="0"/>
              </a:spcBef>
              <a:spcAft>
                <a:spcPct val="0"/>
              </a:spcAft>
              <a:defRPr sz="2800" kern="1200">
                <a:solidFill>
                  <a:schemeClr val="tx1"/>
                </a:solidFill>
                <a:latin typeface="Times New Roman" pitchFamily="18" charset="0"/>
                <a:ea typeface="+mn-ea"/>
                <a:cs typeface="+mn-cs"/>
              </a:defRPr>
            </a:lvl3pPr>
            <a:lvl4pPr marL="1608138" indent="-236538" algn="l" rtl="0" fontAlgn="base">
              <a:spcBef>
                <a:spcPct val="0"/>
              </a:spcBef>
              <a:spcAft>
                <a:spcPct val="0"/>
              </a:spcAft>
              <a:defRPr sz="2800" kern="1200">
                <a:solidFill>
                  <a:schemeClr val="tx1"/>
                </a:solidFill>
                <a:latin typeface="Times New Roman" pitchFamily="18" charset="0"/>
                <a:ea typeface="+mn-ea"/>
                <a:cs typeface="+mn-cs"/>
              </a:defRPr>
            </a:lvl4pPr>
            <a:lvl5pPr marL="2144713" indent="-315913" algn="l" rtl="0" fontAlgn="base">
              <a:spcBef>
                <a:spcPct val="0"/>
              </a:spcBef>
              <a:spcAft>
                <a:spcPct val="0"/>
              </a:spcAft>
              <a:defRPr sz="2800" kern="1200">
                <a:solidFill>
                  <a:schemeClr val="tx1"/>
                </a:solidFill>
                <a:latin typeface="Times New Roman" pitchFamily="18" charset="0"/>
                <a:ea typeface="+mn-ea"/>
                <a:cs typeface="+mn-cs"/>
              </a:defRPr>
            </a:lvl5pPr>
            <a:lvl6pPr marL="2286000" algn="l" defTabSz="914400" rtl="0" eaLnBrk="1" latinLnBrk="0" hangingPunct="1">
              <a:defRPr sz="2800" kern="1200">
                <a:solidFill>
                  <a:schemeClr val="tx1"/>
                </a:solidFill>
                <a:latin typeface="Times New Roman" pitchFamily="18" charset="0"/>
                <a:ea typeface="+mn-ea"/>
                <a:cs typeface="+mn-cs"/>
              </a:defRPr>
            </a:lvl6pPr>
            <a:lvl7pPr marL="2743200" algn="l" defTabSz="914400" rtl="0" eaLnBrk="1" latinLnBrk="0" hangingPunct="1">
              <a:defRPr sz="2800" kern="1200">
                <a:solidFill>
                  <a:schemeClr val="tx1"/>
                </a:solidFill>
                <a:latin typeface="Times New Roman" pitchFamily="18" charset="0"/>
                <a:ea typeface="+mn-ea"/>
                <a:cs typeface="+mn-cs"/>
              </a:defRPr>
            </a:lvl7pPr>
            <a:lvl8pPr marL="3200400" algn="l" defTabSz="914400" rtl="0" eaLnBrk="1" latinLnBrk="0" hangingPunct="1">
              <a:defRPr sz="2800" kern="1200">
                <a:solidFill>
                  <a:schemeClr val="tx1"/>
                </a:solidFill>
                <a:latin typeface="Times New Roman" pitchFamily="18" charset="0"/>
                <a:ea typeface="+mn-ea"/>
                <a:cs typeface="+mn-cs"/>
              </a:defRPr>
            </a:lvl8pPr>
            <a:lvl9pPr marL="3657600" algn="l" defTabSz="914400" rtl="0" eaLnBrk="1" latinLnBrk="0" hangingPunct="1">
              <a:defRPr sz="2800" kern="1200">
                <a:solidFill>
                  <a:schemeClr val="tx1"/>
                </a:solidFill>
                <a:latin typeface="Times New Roman" pitchFamily="18" charset="0"/>
                <a:ea typeface="+mn-ea"/>
                <a:cs typeface="+mn-cs"/>
              </a:defRPr>
            </a:lvl9pPr>
          </a:lstStyle>
          <a:p>
            <a:r>
              <a:rPr lang="en-GB" dirty="0"/>
              <a:t>  </a:t>
            </a:r>
            <a:fld id="{46F7CCA4-0035-480A-A47D-E0E117D4313F}" type="slidenum">
              <a:rPr lang="en-GB" sz="1200" smtClean="0"/>
              <a:pPr/>
              <a:t>11</a:t>
            </a:fld>
            <a:endParaRPr lang="en-GB" sz="1200" dirty="0"/>
          </a:p>
        </p:txBody>
      </p:sp>
    </p:spTree>
    <p:extLst>
      <p:ext uri="{BB962C8B-B14F-4D97-AF65-F5344CB8AC3E}">
        <p14:creationId xmlns:p14="http://schemas.microsoft.com/office/powerpoint/2010/main" val="35540594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9" name="Google Shape;79;p14"/>
          <p:cNvSpPr txBox="1">
            <a:spLocks noGrp="1"/>
          </p:cNvSpPr>
          <p:nvPr>
            <p:ph type="title" idx="4294967295"/>
          </p:nvPr>
        </p:nvSpPr>
        <p:spPr>
          <a:xfrm>
            <a:off x="453710" y="1189970"/>
            <a:ext cx="7485063" cy="306705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1800" b="0" dirty="0">
                <a:latin typeface="Lato"/>
                <a:ea typeface="Lato"/>
                <a:cs typeface="Lato"/>
                <a:sym typeface="Lato"/>
              </a:rPr>
              <a:t>Existing softwares within wind-industry are like from 80-s and suck, require a lot of specialized knowledge, focused on wind data and yield mostly, there is no interdisciplinary complete farm overview</a:t>
            </a:r>
            <a:endParaRPr sz="1700" dirty="0">
              <a:latin typeface="Lato"/>
              <a:ea typeface="Lato"/>
              <a:cs typeface="Lato"/>
              <a:sym typeface="Lato"/>
            </a:endParaRPr>
          </a:p>
        </p:txBody>
      </p:sp>
      <p:pic>
        <p:nvPicPr>
          <p:cNvPr id="6" name="Google Shape;81;p14">
            <a:extLst>
              <a:ext uri="{FF2B5EF4-FFF2-40B4-BE49-F238E27FC236}">
                <a16:creationId xmlns:a16="http://schemas.microsoft.com/office/drawing/2014/main" id="{D1FE7E3A-2AB7-410E-8260-1627C921B2CE}"/>
              </a:ext>
            </a:extLst>
          </p:cNvPr>
          <p:cNvPicPr preferRelativeResize="0"/>
          <p:nvPr/>
        </p:nvPicPr>
        <p:blipFill rotWithShape="1">
          <a:blip r:embed="rId3">
            <a:alphaModFix/>
          </a:blip>
          <a:srcRect/>
          <a:stretch/>
        </p:blipFill>
        <p:spPr>
          <a:xfrm>
            <a:off x="551164" y="2622406"/>
            <a:ext cx="6156601" cy="2269775"/>
          </a:xfrm>
          <a:prstGeom prst="rect">
            <a:avLst/>
          </a:prstGeom>
          <a:noFill/>
          <a:ln>
            <a:noFill/>
          </a:ln>
        </p:spPr>
      </p:pic>
      <p:pic>
        <p:nvPicPr>
          <p:cNvPr id="1026" name="Picture 2" descr="upload.wikimedia.org/wikipedia/commons/6/6d/Win...">
            <a:extLst>
              <a:ext uri="{FF2B5EF4-FFF2-40B4-BE49-F238E27FC236}">
                <a16:creationId xmlns:a16="http://schemas.microsoft.com/office/drawing/2014/main" id="{ECDD294E-762D-4AE1-B4CD-A91FF255128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07765" y="2622406"/>
            <a:ext cx="2295525" cy="1990725"/>
          </a:xfrm>
          <a:prstGeom prst="rect">
            <a:avLst/>
          </a:prstGeom>
          <a:noFill/>
          <a:extLst>
            <a:ext uri="{909E8E84-426E-40DD-AFC4-6F175D3DCCD1}">
              <a14:hiddenFill xmlns:a14="http://schemas.microsoft.com/office/drawing/2010/main">
                <a:solidFill>
                  <a:srgbClr val="FFFFFF"/>
                </a:solidFill>
              </a14:hiddenFill>
            </a:ext>
          </a:extLst>
        </p:spPr>
      </p:pic>
      <p:sp>
        <p:nvSpPr>
          <p:cNvPr id="7" name="Google Shape;72;p13">
            <a:extLst>
              <a:ext uri="{FF2B5EF4-FFF2-40B4-BE49-F238E27FC236}">
                <a16:creationId xmlns:a16="http://schemas.microsoft.com/office/drawing/2014/main" id="{A572B99F-C5E2-484A-AE33-5A4967AB8654}"/>
              </a:ext>
            </a:extLst>
          </p:cNvPr>
          <p:cNvSpPr txBox="1">
            <a:spLocks/>
          </p:cNvSpPr>
          <p:nvPr/>
        </p:nvSpPr>
        <p:spPr bwMode="auto">
          <a:xfrm>
            <a:off x="7688599" y="584828"/>
            <a:ext cx="1662011" cy="277691"/>
          </a:xfrm>
          <a:prstGeom prst="rect">
            <a:avLst/>
          </a:prstGeom>
          <a:noFill/>
          <a:ln w="9525">
            <a:noFill/>
            <a:miter lim="800000"/>
            <a:headEnd/>
            <a:tailEnd/>
          </a:ln>
        </p:spPr>
        <p:txBody>
          <a:bodyPr spcFirstLastPara="1" vert="horz" wrap="square" lIns="91425" tIns="91425" rIns="91425" bIns="91425" numCol="1" anchor="t" anchorCtr="0" compatLnSpc="1">
            <a:prstTxWarp prst="textNoShape">
              <a:avLst/>
            </a:prstTxWarp>
            <a:noAutofit/>
          </a:bodyPr>
          <a:lstStyle>
            <a:lvl1pPr algn="l" defTabSz="534988" rtl="0" eaLnBrk="1" fontAlgn="base" hangingPunct="1">
              <a:spcBef>
                <a:spcPct val="0"/>
              </a:spcBef>
              <a:spcAft>
                <a:spcPct val="0"/>
              </a:spcAft>
              <a:defRPr sz="1400" b="1" kern="1200">
                <a:solidFill>
                  <a:schemeClr val="tx1"/>
                </a:solidFill>
                <a:latin typeface="+mj-lt"/>
                <a:ea typeface="+mj-ea"/>
                <a:cs typeface="+mj-cs"/>
              </a:defRPr>
            </a:lvl1pPr>
            <a:lvl2pPr algn="ctr" defTabSz="534988" rtl="0" eaLnBrk="1" fontAlgn="base" hangingPunct="1">
              <a:spcBef>
                <a:spcPct val="0"/>
              </a:spcBef>
              <a:spcAft>
                <a:spcPct val="0"/>
              </a:spcAft>
              <a:defRPr sz="2800" b="1">
                <a:solidFill>
                  <a:schemeClr val="tx1"/>
                </a:solidFill>
                <a:latin typeface="Calibri" pitchFamily="34" charset="0"/>
              </a:defRPr>
            </a:lvl2pPr>
            <a:lvl3pPr algn="ctr" defTabSz="534988" rtl="0" eaLnBrk="1" fontAlgn="base" hangingPunct="1">
              <a:spcBef>
                <a:spcPct val="0"/>
              </a:spcBef>
              <a:spcAft>
                <a:spcPct val="0"/>
              </a:spcAft>
              <a:defRPr sz="2800" b="1">
                <a:solidFill>
                  <a:schemeClr val="tx1"/>
                </a:solidFill>
                <a:latin typeface="Calibri" pitchFamily="34" charset="0"/>
              </a:defRPr>
            </a:lvl3pPr>
            <a:lvl4pPr algn="ctr" defTabSz="534988" rtl="0" eaLnBrk="1" fontAlgn="base" hangingPunct="1">
              <a:spcBef>
                <a:spcPct val="0"/>
              </a:spcBef>
              <a:spcAft>
                <a:spcPct val="0"/>
              </a:spcAft>
              <a:defRPr sz="2800" b="1">
                <a:solidFill>
                  <a:schemeClr val="tx1"/>
                </a:solidFill>
                <a:latin typeface="Calibri" pitchFamily="34" charset="0"/>
              </a:defRPr>
            </a:lvl4pPr>
            <a:lvl5pPr algn="ctr" defTabSz="534988" rtl="0" eaLnBrk="1" fontAlgn="base" hangingPunct="1">
              <a:spcBef>
                <a:spcPct val="0"/>
              </a:spcBef>
              <a:spcAft>
                <a:spcPct val="0"/>
              </a:spcAft>
              <a:defRPr sz="2800" b="1">
                <a:solidFill>
                  <a:schemeClr val="tx1"/>
                </a:solidFill>
                <a:latin typeface="Calibri" pitchFamily="34" charset="0"/>
              </a:defRPr>
            </a:lvl5pPr>
            <a:lvl6pPr marL="536311" algn="ctr" defTabSz="536311" rtl="0" eaLnBrk="1" fontAlgn="base" hangingPunct="1">
              <a:spcBef>
                <a:spcPct val="0"/>
              </a:spcBef>
              <a:spcAft>
                <a:spcPct val="0"/>
              </a:spcAft>
              <a:defRPr sz="5200">
                <a:solidFill>
                  <a:schemeClr val="tx1"/>
                </a:solidFill>
                <a:latin typeface="Calibri" pitchFamily="34" charset="0"/>
              </a:defRPr>
            </a:lvl6pPr>
            <a:lvl7pPr marL="1072621" algn="ctr" defTabSz="536311" rtl="0" eaLnBrk="1" fontAlgn="base" hangingPunct="1">
              <a:spcBef>
                <a:spcPct val="0"/>
              </a:spcBef>
              <a:spcAft>
                <a:spcPct val="0"/>
              </a:spcAft>
              <a:defRPr sz="5200">
                <a:solidFill>
                  <a:schemeClr val="tx1"/>
                </a:solidFill>
                <a:latin typeface="Calibri" pitchFamily="34" charset="0"/>
              </a:defRPr>
            </a:lvl7pPr>
            <a:lvl8pPr marL="1608932" algn="ctr" defTabSz="536311" rtl="0" eaLnBrk="1" fontAlgn="base" hangingPunct="1">
              <a:spcBef>
                <a:spcPct val="0"/>
              </a:spcBef>
              <a:spcAft>
                <a:spcPct val="0"/>
              </a:spcAft>
              <a:defRPr sz="5200">
                <a:solidFill>
                  <a:schemeClr val="tx1"/>
                </a:solidFill>
                <a:latin typeface="Calibri" pitchFamily="34" charset="0"/>
              </a:defRPr>
            </a:lvl8pPr>
            <a:lvl9pPr marL="2145243" algn="ctr" defTabSz="536311" rtl="0" eaLnBrk="1" fontAlgn="base" hangingPunct="1">
              <a:spcBef>
                <a:spcPct val="0"/>
              </a:spcBef>
              <a:spcAft>
                <a:spcPct val="0"/>
              </a:spcAft>
              <a:defRPr sz="5200">
                <a:solidFill>
                  <a:schemeClr val="tx1"/>
                </a:solidFill>
                <a:latin typeface="Calibri" pitchFamily="34" charset="0"/>
              </a:defRPr>
            </a:lvl9pPr>
          </a:lstStyle>
          <a:p>
            <a:pPr>
              <a:spcBef>
                <a:spcPts val="0"/>
              </a:spcBef>
              <a:spcAft>
                <a:spcPts val="0"/>
              </a:spcAft>
            </a:pPr>
            <a:r>
              <a:rPr lang="en-GB" dirty="0"/>
              <a:t>WindPark Builder</a:t>
            </a:r>
          </a:p>
        </p:txBody>
      </p:sp>
      <p:sp>
        <p:nvSpPr>
          <p:cNvPr id="3" name="Title 2">
            <a:extLst>
              <a:ext uri="{FF2B5EF4-FFF2-40B4-BE49-F238E27FC236}">
                <a16:creationId xmlns:a16="http://schemas.microsoft.com/office/drawing/2014/main" id="{3C9E980E-56B9-45E7-A92D-D8B1BBBDB149}"/>
              </a:ext>
            </a:extLst>
          </p:cNvPr>
          <p:cNvSpPr>
            <a:spLocks noGrp="1"/>
          </p:cNvSpPr>
          <p:nvPr>
            <p:ph type="ctrTitle" idx="4294967295"/>
          </p:nvPr>
        </p:nvSpPr>
        <p:spPr>
          <a:xfrm>
            <a:off x="7982513" y="565234"/>
            <a:ext cx="795727" cy="277691"/>
          </a:xfrm>
        </p:spPr>
        <p:txBody>
          <a:bodyPr/>
          <a:lstStyle/>
          <a:p>
            <a:endParaRPr lang="en-GB"/>
          </a:p>
        </p:txBody>
      </p:sp>
      <p:sp>
        <p:nvSpPr>
          <p:cNvPr id="9" name="Google Shape;101;p17">
            <a:extLst>
              <a:ext uri="{FF2B5EF4-FFF2-40B4-BE49-F238E27FC236}">
                <a16:creationId xmlns:a16="http://schemas.microsoft.com/office/drawing/2014/main" id="{7957FAF8-A160-4291-90C3-37B896E6F8B8}"/>
              </a:ext>
            </a:extLst>
          </p:cNvPr>
          <p:cNvSpPr txBox="1">
            <a:spLocks/>
          </p:cNvSpPr>
          <p:nvPr/>
        </p:nvSpPr>
        <p:spPr>
          <a:xfrm>
            <a:off x="265611" y="136436"/>
            <a:ext cx="5197200" cy="768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9pPr>
          </a:lstStyle>
          <a:p>
            <a:pPr>
              <a:spcAft>
                <a:spcPts val="1600"/>
              </a:spcAft>
            </a:pPr>
            <a:r>
              <a:rPr lang="en-GB" sz="3600" dirty="0">
                <a:solidFill>
                  <a:schemeClr val="dk1"/>
                </a:solidFill>
              </a:rPr>
              <a:t>The problem 2</a:t>
            </a:r>
            <a:endParaRPr lang="en-GB" sz="24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7" name="Google Shape;87;p15"/>
          <p:cNvSpPr txBox="1">
            <a:spLocks noGrp="1"/>
          </p:cNvSpPr>
          <p:nvPr>
            <p:ph type="title" idx="4294967295"/>
          </p:nvPr>
        </p:nvSpPr>
        <p:spPr>
          <a:xfrm>
            <a:off x="646776" y="1446569"/>
            <a:ext cx="3678382" cy="3068638"/>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800" b="0" dirty="0">
                <a:latin typeface="Lato"/>
                <a:ea typeface="Lato"/>
                <a:cs typeface="Lato"/>
                <a:sym typeface="Lato"/>
              </a:rPr>
              <a:t>Cross-disciplinary issues in the development of the wind farm given that every part of the project affects everything else and it is difficult for a person from one discipline to see the impact of decision on another</a:t>
            </a:r>
            <a:endParaRPr sz="1800" b="0" dirty="0">
              <a:latin typeface="Lato"/>
              <a:ea typeface="Lato"/>
              <a:cs typeface="Lato"/>
              <a:sym typeface="Lato"/>
            </a:endParaRPr>
          </a:p>
          <a:p>
            <a:pPr marL="0" lvl="0" indent="0" algn="l" rtl="0">
              <a:lnSpc>
                <a:spcPct val="115000"/>
              </a:lnSpc>
              <a:spcBef>
                <a:spcPts val="1600"/>
              </a:spcBef>
              <a:spcAft>
                <a:spcPts val="1600"/>
              </a:spcAft>
              <a:buNone/>
            </a:pPr>
            <a:endParaRPr sz="1800" b="0" dirty="0">
              <a:latin typeface="Lato"/>
              <a:ea typeface="Lato"/>
              <a:cs typeface="Lato"/>
              <a:sym typeface="Lato"/>
            </a:endParaRPr>
          </a:p>
        </p:txBody>
      </p:sp>
      <p:pic>
        <p:nvPicPr>
          <p:cNvPr id="2050" name="Picture 2" descr="Cross-Departmental Collaboration | Robert Half">
            <a:extLst>
              <a:ext uri="{FF2B5EF4-FFF2-40B4-BE49-F238E27FC236}">
                <a16:creationId xmlns:a16="http://schemas.microsoft.com/office/drawing/2014/main" id="{6EACF8EB-2E8E-48F1-9F51-4DDBA4BAFB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0599" y="1418648"/>
            <a:ext cx="3844636" cy="2771342"/>
          </a:xfrm>
          <a:prstGeom prst="rect">
            <a:avLst/>
          </a:prstGeom>
          <a:noFill/>
          <a:extLst>
            <a:ext uri="{909E8E84-426E-40DD-AFC4-6F175D3DCCD1}">
              <a14:hiddenFill xmlns:a14="http://schemas.microsoft.com/office/drawing/2010/main">
                <a:solidFill>
                  <a:srgbClr val="FFFFFF"/>
                </a:solidFill>
              </a14:hiddenFill>
            </a:ext>
          </a:extLst>
        </p:spPr>
      </p:pic>
      <p:sp>
        <p:nvSpPr>
          <p:cNvPr id="5" name="Google Shape;72;p13">
            <a:extLst>
              <a:ext uri="{FF2B5EF4-FFF2-40B4-BE49-F238E27FC236}">
                <a16:creationId xmlns:a16="http://schemas.microsoft.com/office/drawing/2014/main" id="{E37262FB-3D2D-4CAF-9FAB-48640C0BF2F3}"/>
              </a:ext>
            </a:extLst>
          </p:cNvPr>
          <p:cNvSpPr txBox="1">
            <a:spLocks/>
          </p:cNvSpPr>
          <p:nvPr/>
        </p:nvSpPr>
        <p:spPr bwMode="auto">
          <a:xfrm>
            <a:off x="7688599" y="584828"/>
            <a:ext cx="1662011" cy="277691"/>
          </a:xfrm>
          <a:prstGeom prst="rect">
            <a:avLst/>
          </a:prstGeom>
          <a:noFill/>
          <a:ln w="9525">
            <a:noFill/>
            <a:miter lim="800000"/>
            <a:headEnd/>
            <a:tailEnd/>
          </a:ln>
        </p:spPr>
        <p:txBody>
          <a:bodyPr spcFirstLastPara="1" vert="horz" wrap="square" lIns="91425" tIns="91425" rIns="91425" bIns="91425" numCol="1" anchor="t" anchorCtr="0" compatLnSpc="1">
            <a:prstTxWarp prst="textNoShape">
              <a:avLst/>
            </a:prstTxWarp>
            <a:noAutofit/>
          </a:bodyPr>
          <a:lstStyle>
            <a:lvl1pPr algn="l" defTabSz="534988" rtl="0" eaLnBrk="1" fontAlgn="base" hangingPunct="1">
              <a:spcBef>
                <a:spcPct val="0"/>
              </a:spcBef>
              <a:spcAft>
                <a:spcPct val="0"/>
              </a:spcAft>
              <a:defRPr sz="1400" b="1" kern="1200">
                <a:solidFill>
                  <a:schemeClr val="tx1"/>
                </a:solidFill>
                <a:latin typeface="+mj-lt"/>
                <a:ea typeface="+mj-ea"/>
                <a:cs typeface="+mj-cs"/>
              </a:defRPr>
            </a:lvl1pPr>
            <a:lvl2pPr algn="ctr" defTabSz="534988" rtl="0" eaLnBrk="1" fontAlgn="base" hangingPunct="1">
              <a:spcBef>
                <a:spcPct val="0"/>
              </a:spcBef>
              <a:spcAft>
                <a:spcPct val="0"/>
              </a:spcAft>
              <a:defRPr sz="2800" b="1">
                <a:solidFill>
                  <a:schemeClr val="tx1"/>
                </a:solidFill>
                <a:latin typeface="Calibri" pitchFamily="34" charset="0"/>
              </a:defRPr>
            </a:lvl2pPr>
            <a:lvl3pPr algn="ctr" defTabSz="534988" rtl="0" eaLnBrk="1" fontAlgn="base" hangingPunct="1">
              <a:spcBef>
                <a:spcPct val="0"/>
              </a:spcBef>
              <a:spcAft>
                <a:spcPct val="0"/>
              </a:spcAft>
              <a:defRPr sz="2800" b="1">
                <a:solidFill>
                  <a:schemeClr val="tx1"/>
                </a:solidFill>
                <a:latin typeface="Calibri" pitchFamily="34" charset="0"/>
              </a:defRPr>
            </a:lvl3pPr>
            <a:lvl4pPr algn="ctr" defTabSz="534988" rtl="0" eaLnBrk="1" fontAlgn="base" hangingPunct="1">
              <a:spcBef>
                <a:spcPct val="0"/>
              </a:spcBef>
              <a:spcAft>
                <a:spcPct val="0"/>
              </a:spcAft>
              <a:defRPr sz="2800" b="1">
                <a:solidFill>
                  <a:schemeClr val="tx1"/>
                </a:solidFill>
                <a:latin typeface="Calibri" pitchFamily="34" charset="0"/>
              </a:defRPr>
            </a:lvl4pPr>
            <a:lvl5pPr algn="ctr" defTabSz="534988" rtl="0" eaLnBrk="1" fontAlgn="base" hangingPunct="1">
              <a:spcBef>
                <a:spcPct val="0"/>
              </a:spcBef>
              <a:spcAft>
                <a:spcPct val="0"/>
              </a:spcAft>
              <a:defRPr sz="2800" b="1">
                <a:solidFill>
                  <a:schemeClr val="tx1"/>
                </a:solidFill>
                <a:latin typeface="Calibri" pitchFamily="34" charset="0"/>
              </a:defRPr>
            </a:lvl5pPr>
            <a:lvl6pPr marL="536311" algn="ctr" defTabSz="536311" rtl="0" eaLnBrk="1" fontAlgn="base" hangingPunct="1">
              <a:spcBef>
                <a:spcPct val="0"/>
              </a:spcBef>
              <a:spcAft>
                <a:spcPct val="0"/>
              </a:spcAft>
              <a:defRPr sz="5200">
                <a:solidFill>
                  <a:schemeClr val="tx1"/>
                </a:solidFill>
                <a:latin typeface="Calibri" pitchFamily="34" charset="0"/>
              </a:defRPr>
            </a:lvl6pPr>
            <a:lvl7pPr marL="1072621" algn="ctr" defTabSz="536311" rtl="0" eaLnBrk="1" fontAlgn="base" hangingPunct="1">
              <a:spcBef>
                <a:spcPct val="0"/>
              </a:spcBef>
              <a:spcAft>
                <a:spcPct val="0"/>
              </a:spcAft>
              <a:defRPr sz="5200">
                <a:solidFill>
                  <a:schemeClr val="tx1"/>
                </a:solidFill>
                <a:latin typeface="Calibri" pitchFamily="34" charset="0"/>
              </a:defRPr>
            </a:lvl7pPr>
            <a:lvl8pPr marL="1608932" algn="ctr" defTabSz="536311" rtl="0" eaLnBrk="1" fontAlgn="base" hangingPunct="1">
              <a:spcBef>
                <a:spcPct val="0"/>
              </a:spcBef>
              <a:spcAft>
                <a:spcPct val="0"/>
              </a:spcAft>
              <a:defRPr sz="5200">
                <a:solidFill>
                  <a:schemeClr val="tx1"/>
                </a:solidFill>
                <a:latin typeface="Calibri" pitchFamily="34" charset="0"/>
              </a:defRPr>
            </a:lvl8pPr>
            <a:lvl9pPr marL="2145243" algn="ctr" defTabSz="536311" rtl="0" eaLnBrk="1" fontAlgn="base" hangingPunct="1">
              <a:spcBef>
                <a:spcPct val="0"/>
              </a:spcBef>
              <a:spcAft>
                <a:spcPct val="0"/>
              </a:spcAft>
              <a:defRPr sz="5200">
                <a:solidFill>
                  <a:schemeClr val="tx1"/>
                </a:solidFill>
                <a:latin typeface="Calibri" pitchFamily="34" charset="0"/>
              </a:defRPr>
            </a:lvl9pPr>
          </a:lstStyle>
          <a:p>
            <a:pPr>
              <a:spcBef>
                <a:spcPts val="0"/>
              </a:spcBef>
              <a:spcAft>
                <a:spcPts val="0"/>
              </a:spcAft>
            </a:pPr>
            <a:r>
              <a:rPr lang="en-GB" dirty="0"/>
              <a:t>WindPark Builder</a:t>
            </a:r>
          </a:p>
        </p:txBody>
      </p:sp>
      <p:sp>
        <p:nvSpPr>
          <p:cNvPr id="3" name="Title 2">
            <a:extLst>
              <a:ext uri="{FF2B5EF4-FFF2-40B4-BE49-F238E27FC236}">
                <a16:creationId xmlns:a16="http://schemas.microsoft.com/office/drawing/2014/main" id="{B115906A-7C37-48EE-AAA9-9CF022B78002}"/>
              </a:ext>
            </a:extLst>
          </p:cNvPr>
          <p:cNvSpPr>
            <a:spLocks noGrp="1"/>
          </p:cNvSpPr>
          <p:nvPr>
            <p:ph type="ctrTitle" idx="4294967295"/>
          </p:nvPr>
        </p:nvSpPr>
        <p:spPr>
          <a:xfrm>
            <a:off x="7982513" y="565234"/>
            <a:ext cx="795727" cy="277691"/>
          </a:xfrm>
        </p:spPr>
        <p:txBody>
          <a:bodyPr/>
          <a:lstStyle/>
          <a:p>
            <a:endParaRPr lang="en-GB"/>
          </a:p>
        </p:txBody>
      </p:sp>
      <p:sp>
        <p:nvSpPr>
          <p:cNvPr id="8" name="Google Shape;101;p17">
            <a:extLst>
              <a:ext uri="{FF2B5EF4-FFF2-40B4-BE49-F238E27FC236}">
                <a16:creationId xmlns:a16="http://schemas.microsoft.com/office/drawing/2014/main" id="{4B5FDD47-7332-4D70-9D5D-01B940BA0561}"/>
              </a:ext>
            </a:extLst>
          </p:cNvPr>
          <p:cNvSpPr txBox="1">
            <a:spLocks/>
          </p:cNvSpPr>
          <p:nvPr/>
        </p:nvSpPr>
        <p:spPr>
          <a:xfrm>
            <a:off x="265611" y="136436"/>
            <a:ext cx="5197200" cy="768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9pPr>
          </a:lstStyle>
          <a:p>
            <a:pPr>
              <a:spcAft>
                <a:spcPts val="1600"/>
              </a:spcAft>
            </a:pPr>
            <a:r>
              <a:rPr lang="en-GB" sz="3600" dirty="0">
                <a:solidFill>
                  <a:schemeClr val="dk1"/>
                </a:solidFill>
              </a:rPr>
              <a:t>The problem 3</a:t>
            </a:r>
            <a:endParaRPr lang="en-GB" sz="24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5" name="Google Shape;95;p16"/>
          <p:cNvSpPr txBox="1">
            <a:spLocks noGrp="1"/>
          </p:cNvSpPr>
          <p:nvPr>
            <p:ph type="title" idx="4294967295"/>
          </p:nvPr>
        </p:nvSpPr>
        <p:spPr>
          <a:xfrm>
            <a:off x="317161" y="1160741"/>
            <a:ext cx="8401050" cy="306705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800" b="0" dirty="0">
                <a:latin typeface="Lato"/>
                <a:ea typeface="Lato"/>
                <a:cs typeface="Lato"/>
                <a:sym typeface="Lato"/>
              </a:rPr>
              <a:t>Lack of user-friendly tools to visualize the wind farm and all of its related BoP infrastructure </a:t>
            </a:r>
            <a:r>
              <a:rPr lang="en-GB" sz="1800" b="0" dirty="0">
                <a:latin typeface="Lato"/>
                <a:ea typeface="Lato"/>
                <a:cs typeface="Lato"/>
                <a:sym typeface="Lato"/>
              </a:rPr>
              <a:t>to various stakeholders easily </a:t>
            </a:r>
            <a:br>
              <a:rPr lang="en-GB" sz="1800" b="0" dirty="0">
                <a:latin typeface="Lato"/>
                <a:ea typeface="Lato"/>
                <a:cs typeface="Lato"/>
                <a:sym typeface="Lato"/>
              </a:rPr>
            </a:br>
            <a:br>
              <a:rPr lang="en-GB" sz="1800" b="0" dirty="0">
                <a:latin typeface="Lato"/>
                <a:ea typeface="Lato"/>
                <a:cs typeface="Lato"/>
                <a:sym typeface="Lato"/>
              </a:rPr>
            </a:br>
            <a:r>
              <a:rPr lang="en-GB" sz="1800" b="0" dirty="0">
                <a:latin typeface="Lato"/>
                <a:ea typeface="Lato"/>
                <a:cs typeface="Lato"/>
                <a:sym typeface="Lato"/>
              </a:rPr>
              <a:t>Lack of easy to use tools to screen the projects in the pipeline fast enough and get sufficient information to proceed with a decision </a:t>
            </a:r>
            <a:endParaRPr sz="1800" b="0" dirty="0">
              <a:latin typeface="Lato"/>
              <a:ea typeface="Lato"/>
              <a:cs typeface="Lato"/>
              <a:sym typeface="Lato"/>
            </a:endParaRPr>
          </a:p>
          <a:p>
            <a:pPr marL="0" lvl="0" indent="0" algn="l" rtl="0">
              <a:lnSpc>
                <a:spcPct val="115000"/>
              </a:lnSpc>
              <a:spcBef>
                <a:spcPts val="1600"/>
              </a:spcBef>
              <a:spcAft>
                <a:spcPts val="1600"/>
              </a:spcAft>
              <a:buNone/>
            </a:pPr>
            <a:endParaRPr sz="1800" b="0" dirty="0">
              <a:latin typeface="Lato"/>
              <a:ea typeface="Lato"/>
              <a:cs typeface="Lato"/>
              <a:sym typeface="Lato"/>
            </a:endParaRPr>
          </a:p>
        </p:txBody>
      </p:sp>
      <p:pic>
        <p:nvPicPr>
          <p:cNvPr id="4" name="Picture 2" descr="Project Management Funnel PowerPoint Template | SketchBubble">
            <a:extLst>
              <a:ext uri="{FF2B5EF4-FFF2-40B4-BE49-F238E27FC236}">
                <a16:creationId xmlns:a16="http://schemas.microsoft.com/office/drawing/2014/main" id="{396C520A-7F10-4A04-8289-BFB479CD6AB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 t="2272" r="842" b="2335"/>
          <a:stretch/>
        </p:blipFill>
        <p:spPr bwMode="auto">
          <a:xfrm>
            <a:off x="3336587" y="2759331"/>
            <a:ext cx="3304310" cy="2384169"/>
          </a:xfrm>
          <a:prstGeom prst="rect">
            <a:avLst/>
          </a:prstGeom>
          <a:noFill/>
          <a:extLst>
            <a:ext uri="{909E8E84-426E-40DD-AFC4-6F175D3DCCD1}">
              <a14:hiddenFill xmlns:a14="http://schemas.microsoft.com/office/drawing/2010/main">
                <a:solidFill>
                  <a:srgbClr val="FFFFFF"/>
                </a:solidFill>
              </a14:hiddenFill>
            </a:ext>
          </a:extLst>
        </p:spPr>
      </p:pic>
      <p:sp>
        <p:nvSpPr>
          <p:cNvPr id="5" name="Google Shape;72;p13">
            <a:extLst>
              <a:ext uri="{FF2B5EF4-FFF2-40B4-BE49-F238E27FC236}">
                <a16:creationId xmlns:a16="http://schemas.microsoft.com/office/drawing/2014/main" id="{1CD1F2DB-F15B-459E-B670-9754DF732327}"/>
              </a:ext>
            </a:extLst>
          </p:cNvPr>
          <p:cNvSpPr txBox="1">
            <a:spLocks/>
          </p:cNvSpPr>
          <p:nvPr/>
        </p:nvSpPr>
        <p:spPr bwMode="auto">
          <a:xfrm>
            <a:off x="7688599" y="584828"/>
            <a:ext cx="1662011" cy="277691"/>
          </a:xfrm>
          <a:prstGeom prst="rect">
            <a:avLst/>
          </a:prstGeom>
          <a:noFill/>
          <a:ln w="9525">
            <a:noFill/>
            <a:miter lim="800000"/>
            <a:headEnd/>
            <a:tailEnd/>
          </a:ln>
        </p:spPr>
        <p:txBody>
          <a:bodyPr spcFirstLastPara="1" vert="horz" wrap="square" lIns="91425" tIns="91425" rIns="91425" bIns="91425" numCol="1" anchor="t" anchorCtr="0" compatLnSpc="1">
            <a:prstTxWarp prst="textNoShape">
              <a:avLst/>
            </a:prstTxWarp>
            <a:noAutofit/>
          </a:bodyPr>
          <a:lstStyle>
            <a:lvl1pPr algn="l" defTabSz="534988" rtl="0" eaLnBrk="1" fontAlgn="base" hangingPunct="1">
              <a:spcBef>
                <a:spcPct val="0"/>
              </a:spcBef>
              <a:spcAft>
                <a:spcPct val="0"/>
              </a:spcAft>
              <a:defRPr sz="1400" b="1" kern="1200">
                <a:solidFill>
                  <a:schemeClr val="tx1"/>
                </a:solidFill>
                <a:latin typeface="+mj-lt"/>
                <a:ea typeface="+mj-ea"/>
                <a:cs typeface="+mj-cs"/>
              </a:defRPr>
            </a:lvl1pPr>
            <a:lvl2pPr algn="ctr" defTabSz="534988" rtl="0" eaLnBrk="1" fontAlgn="base" hangingPunct="1">
              <a:spcBef>
                <a:spcPct val="0"/>
              </a:spcBef>
              <a:spcAft>
                <a:spcPct val="0"/>
              </a:spcAft>
              <a:defRPr sz="2800" b="1">
                <a:solidFill>
                  <a:schemeClr val="tx1"/>
                </a:solidFill>
                <a:latin typeface="Calibri" pitchFamily="34" charset="0"/>
              </a:defRPr>
            </a:lvl2pPr>
            <a:lvl3pPr algn="ctr" defTabSz="534988" rtl="0" eaLnBrk="1" fontAlgn="base" hangingPunct="1">
              <a:spcBef>
                <a:spcPct val="0"/>
              </a:spcBef>
              <a:spcAft>
                <a:spcPct val="0"/>
              </a:spcAft>
              <a:defRPr sz="2800" b="1">
                <a:solidFill>
                  <a:schemeClr val="tx1"/>
                </a:solidFill>
                <a:latin typeface="Calibri" pitchFamily="34" charset="0"/>
              </a:defRPr>
            </a:lvl3pPr>
            <a:lvl4pPr algn="ctr" defTabSz="534988" rtl="0" eaLnBrk="1" fontAlgn="base" hangingPunct="1">
              <a:spcBef>
                <a:spcPct val="0"/>
              </a:spcBef>
              <a:spcAft>
                <a:spcPct val="0"/>
              </a:spcAft>
              <a:defRPr sz="2800" b="1">
                <a:solidFill>
                  <a:schemeClr val="tx1"/>
                </a:solidFill>
                <a:latin typeface="Calibri" pitchFamily="34" charset="0"/>
              </a:defRPr>
            </a:lvl4pPr>
            <a:lvl5pPr algn="ctr" defTabSz="534988" rtl="0" eaLnBrk="1" fontAlgn="base" hangingPunct="1">
              <a:spcBef>
                <a:spcPct val="0"/>
              </a:spcBef>
              <a:spcAft>
                <a:spcPct val="0"/>
              </a:spcAft>
              <a:defRPr sz="2800" b="1">
                <a:solidFill>
                  <a:schemeClr val="tx1"/>
                </a:solidFill>
                <a:latin typeface="Calibri" pitchFamily="34" charset="0"/>
              </a:defRPr>
            </a:lvl5pPr>
            <a:lvl6pPr marL="536311" algn="ctr" defTabSz="536311" rtl="0" eaLnBrk="1" fontAlgn="base" hangingPunct="1">
              <a:spcBef>
                <a:spcPct val="0"/>
              </a:spcBef>
              <a:spcAft>
                <a:spcPct val="0"/>
              </a:spcAft>
              <a:defRPr sz="5200">
                <a:solidFill>
                  <a:schemeClr val="tx1"/>
                </a:solidFill>
                <a:latin typeface="Calibri" pitchFamily="34" charset="0"/>
              </a:defRPr>
            </a:lvl6pPr>
            <a:lvl7pPr marL="1072621" algn="ctr" defTabSz="536311" rtl="0" eaLnBrk="1" fontAlgn="base" hangingPunct="1">
              <a:spcBef>
                <a:spcPct val="0"/>
              </a:spcBef>
              <a:spcAft>
                <a:spcPct val="0"/>
              </a:spcAft>
              <a:defRPr sz="5200">
                <a:solidFill>
                  <a:schemeClr val="tx1"/>
                </a:solidFill>
                <a:latin typeface="Calibri" pitchFamily="34" charset="0"/>
              </a:defRPr>
            </a:lvl7pPr>
            <a:lvl8pPr marL="1608932" algn="ctr" defTabSz="536311" rtl="0" eaLnBrk="1" fontAlgn="base" hangingPunct="1">
              <a:spcBef>
                <a:spcPct val="0"/>
              </a:spcBef>
              <a:spcAft>
                <a:spcPct val="0"/>
              </a:spcAft>
              <a:defRPr sz="5200">
                <a:solidFill>
                  <a:schemeClr val="tx1"/>
                </a:solidFill>
                <a:latin typeface="Calibri" pitchFamily="34" charset="0"/>
              </a:defRPr>
            </a:lvl8pPr>
            <a:lvl9pPr marL="2145243" algn="ctr" defTabSz="536311" rtl="0" eaLnBrk="1" fontAlgn="base" hangingPunct="1">
              <a:spcBef>
                <a:spcPct val="0"/>
              </a:spcBef>
              <a:spcAft>
                <a:spcPct val="0"/>
              </a:spcAft>
              <a:defRPr sz="5200">
                <a:solidFill>
                  <a:schemeClr val="tx1"/>
                </a:solidFill>
                <a:latin typeface="Calibri" pitchFamily="34" charset="0"/>
              </a:defRPr>
            </a:lvl9pPr>
          </a:lstStyle>
          <a:p>
            <a:pPr>
              <a:spcBef>
                <a:spcPts val="0"/>
              </a:spcBef>
              <a:spcAft>
                <a:spcPts val="0"/>
              </a:spcAft>
            </a:pPr>
            <a:r>
              <a:rPr lang="en-GB" dirty="0"/>
              <a:t>WindPark Builder</a:t>
            </a:r>
          </a:p>
        </p:txBody>
      </p:sp>
      <p:sp>
        <p:nvSpPr>
          <p:cNvPr id="6" name="Google Shape;101;p17">
            <a:extLst>
              <a:ext uri="{FF2B5EF4-FFF2-40B4-BE49-F238E27FC236}">
                <a16:creationId xmlns:a16="http://schemas.microsoft.com/office/drawing/2014/main" id="{7FD341D6-3243-4F34-999B-313C7CF4FE3B}"/>
              </a:ext>
            </a:extLst>
          </p:cNvPr>
          <p:cNvSpPr txBox="1">
            <a:spLocks/>
          </p:cNvSpPr>
          <p:nvPr/>
        </p:nvSpPr>
        <p:spPr>
          <a:xfrm>
            <a:off x="265611" y="136436"/>
            <a:ext cx="5197200" cy="768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9pPr>
          </a:lstStyle>
          <a:p>
            <a:pPr>
              <a:spcAft>
                <a:spcPts val="1600"/>
              </a:spcAft>
            </a:pPr>
            <a:r>
              <a:rPr lang="en-GB" sz="3600" dirty="0">
                <a:solidFill>
                  <a:schemeClr val="dk1"/>
                </a:solidFill>
              </a:rPr>
              <a:t>The problem 3</a:t>
            </a:r>
            <a:endParaRPr lang="en-GB" sz="2400" dirty="0"/>
          </a:p>
        </p:txBody>
      </p:sp>
      <p:sp>
        <p:nvSpPr>
          <p:cNvPr id="3" name="Title 2">
            <a:extLst>
              <a:ext uri="{FF2B5EF4-FFF2-40B4-BE49-F238E27FC236}">
                <a16:creationId xmlns:a16="http://schemas.microsoft.com/office/drawing/2014/main" id="{C04D3FB0-C7E0-4231-AD00-DE6D100A1D78}"/>
              </a:ext>
            </a:extLst>
          </p:cNvPr>
          <p:cNvSpPr>
            <a:spLocks noGrp="1"/>
          </p:cNvSpPr>
          <p:nvPr>
            <p:ph type="ctrTitle" idx="4294967295"/>
          </p:nvPr>
        </p:nvSpPr>
        <p:spPr>
          <a:xfrm>
            <a:off x="7982513" y="565234"/>
            <a:ext cx="795727" cy="277691"/>
          </a:xfrm>
        </p:spPr>
        <p:txBody>
          <a:bodyPr/>
          <a:lstStyle/>
          <a:p>
            <a:endParaRPr lang="en-GB"/>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2" name="Rectangle 1">
            <a:extLst>
              <a:ext uri="{FF2B5EF4-FFF2-40B4-BE49-F238E27FC236}">
                <a16:creationId xmlns:a16="http://schemas.microsoft.com/office/drawing/2014/main" id="{C65D31F0-B5DB-48C6-9CF7-58B86116F6C4}"/>
              </a:ext>
            </a:extLst>
          </p:cNvPr>
          <p:cNvSpPr/>
          <p:nvPr/>
        </p:nvSpPr>
        <p:spPr>
          <a:xfrm>
            <a:off x="577338" y="1196612"/>
            <a:ext cx="7847315" cy="3714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 name="Google Shape;102;p17">
            <a:extLst>
              <a:ext uri="{FF2B5EF4-FFF2-40B4-BE49-F238E27FC236}">
                <a16:creationId xmlns:a16="http://schemas.microsoft.com/office/drawing/2014/main" id="{1BEBB03C-DC71-4B53-A33D-9C42C2050F1C}"/>
              </a:ext>
            </a:extLst>
          </p:cNvPr>
          <p:cNvSpPr txBox="1">
            <a:spLocks/>
          </p:cNvSpPr>
          <p:nvPr/>
        </p:nvSpPr>
        <p:spPr>
          <a:xfrm>
            <a:off x="719347" y="1339805"/>
            <a:ext cx="6755181" cy="380715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9pPr>
          </a:lstStyle>
          <a:p>
            <a:pPr marL="285750" indent="-285750">
              <a:lnSpc>
                <a:spcPct val="115000"/>
              </a:lnSpc>
              <a:buFont typeface="Arial" panose="020B0604020202020204" pitchFamily="34" charset="0"/>
              <a:buChar char="•"/>
            </a:pPr>
            <a:r>
              <a:rPr lang="en-GB" sz="1600" b="0" dirty="0">
                <a:solidFill>
                  <a:schemeClr val="bg1"/>
                </a:solidFill>
                <a:latin typeface="Lato"/>
                <a:ea typeface="Lato"/>
                <a:cs typeface="Lato"/>
                <a:sym typeface="Lato"/>
              </a:rPr>
              <a:t>Lowering cost of onshore and offshore wind energy</a:t>
            </a:r>
            <a:br>
              <a:rPr lang="en-GB" sz="1600" b="0" dirty="0">
                <a:solidFill>
                  <a:schemeClr val="bg1"/>
                </a:solidFill>
                <a:latin typeface="Lato"/>
                <a:ea typeface="Lato"/>
                <a:cs typeface="Lato"/>
                <a:sym typeface="Lato"/>
              </a:rPr>
            </a:br>
            <a:endParaRPr lang="en-GB" sz="1600" b="0" dirty="0">
              <a:solidFill>
                <a:schemeClr val="bg1"/>
              </a:solidFill>
              <a:latin typeface="Lato"/>
              <a:ea typeface="Lato"/>
              <a:cs typeface="Lato"/>
              <a:sym typeface="Lato"/>
            </a:endParaRPr>
          </a:p>
          <a:p>
            <a:pPr marL="285750" indent="-285750">
              <a:lnSpc>
                <a:spcPct val="115000"/>
              </a:lnSpc>
              <a:buFont typeface="Arial" panose="020B0604020202020204" pitchFamily="34" charset="0"/>
              <a:buChar char="•"/>
            </a:pPr>
            <a:r>
              <a:rPr lang="en-GB" sz="1600" b="0" dirty="0">
                <a:solidFill>
                  <a:schemeClr val="bg1"/>
                </a:solidFill>
                <a:latin typeface="Lato"/>
                <a:ea typeface="Lato"/>
                <a:cs typeface="Lato"/>
                <a:sym typeface="Lato"/>
              </a:rPr>
              <a:t>Larger turbines have a capacity factor over 50%, but also means bigger logistical challenges </a:t>
            </a:r>
            <a:r>
              <a:rPr lang="en-GB" sz="1600" b="0" dirty="0" err="1">
                <a:solidFill>
                  <a:schemeClr val="bg1"/>
                </a:solidFill>
                <a:latin typeface="Lato"/>
                <a:ea typeface="Lato"/>
                <a:cs typeface="Lato"/>
                <a:sym typeface="Lato"/>
              </a:rPr>
              <a:t>i.e</a:t>
            </a:r>
            <a:r>
              <a:rPr lang="en-GB" sz="1600" b="0" dirty="0">
                <a:solidFill>
                  <a:schemeClr val="bg1"/>
                </a:solidFill>
                <a:latin typeface="Lato"/>
                <a:ea typeface="Lato"/>
                <a:cs typeface="Lato"/>
                <a:sym typeface="Lato"/>
              </a:rPr>
              <a:t> requires better planning</a:t>
            </a:r>
          </a:p>
          <a:p>
            <a:pPr>
              <a:lnSpc>
                <a:spcPct val="115000"/>
              </a:lnSpc>
            </a:pPr>
            <a:endParaRPr lang="en-GB" sz="1600" b="0" dirty="0">
              <a:solidFill>
                <a:schemeClr val="bg1"/>
              </a:solidFill>
              <a:latin typeface="Lato"/>
              <a:ea typeface="Lato"/>
              <a:cs typeface="Lato"/>
              <a:sym typeface="Lato"/>
            </a:endParaRPr>
          </a:p>
          <a:p>
            <a:pPr marL="285750" indent="-285750">
              <a:lnSpc>
                <a:spcPct val="115000"/>
              </a:lnSpc>
              <a:buFont typeface="Arial" panose="020B0604020202020204" pitchFamily="34" charset="0"/>
              <a:buChar char="•"/>
            </a:pPr>
            <a:r>
              <a:rPr lang="en-GB" sz="1600" b="0" dirty="0">
                <a:solidFill>
                  <a:schemeClr val="bg1"/>
                </a:solidFill>
                <a:latin typeface="Lato"/>
                <a:ea typeface="Lato"/>
                <a:cs typeface="Lato"/>
                <a:sym typeface="Lato"/>
              </a:rPr>
              <a:t>Current installed capacity around the world 700 GW and in 2035 is predicted to reach 2000 GW with 80% being Onshore</a:t>
            </a:r>
          </a:p>
          <a:p>
            <a:pPr marL="285750" indent="-285750">
              <a:lnSpc>
                <a:spcPct val="115000"/>
              </a:lnSpc>
              <a:buFont typeface="Arial" panose="020B0604020202020204" pitchFamily="34" charset="0"/>
              <a:buChar char="•"/>
            </a:pPr>
            <a:endParaRPr lang="en-GB" sz="1600" b="0" dirty="0">
              <a:solidFill>
                <a:schemeClr val="bg1"/>
              </a:solidFill>
              <a:latin typeface="Lato"/>
              <a:ea typeface="Lato"/>
              <a:cs typeface="Lato"/>
              <a:sym typeface="Lato"/>
            </a:endParaRPr>
          </a:p>
          <a:p>
            <a:pPr marL="285750" indent="-285750">
              <a:lnSpc>
                <a:spcPct val="115000"/>
              </a:lnSpc>
              <a:buFont typeface="Arial" panose="020B0604020202020204" pitchFamily="34" charset="0"/>
              <a:buChar char="•"/>
            </a:pPr>
            <a:r>
              <a:rPr lang="en-GB" sz="1600" b="0" dirty="0">
                <a:solidFill>
                  <a:schemeClr val="bg1"/>
                </a:solidFill>
                <a:latin typeface="Lato"/>
                <a:ea typeface="Lato"/>
                <a:cs typeface="Lato"/>
                <a:sym typeface="Lato"/>
              </a:rPr>
              <a:t>Increasing share of corporate PPAs</a:t>
            </a:r>
          </a:p>
          <a:p>
            <a:pPr marL="285750" indent="-285750">
              <a:lnSpc>
                <a:spcPct val="115000"/>
              </a:lnSpc>
              <a:buFont typeface="Arial" panose="020B0604020202020204" pitchFamily="34" charset="0"/>
              <a:buChar char="•"/>
            </a:pPr>
            <a:r>
              <a:rPr lang="en-GB" sz="1600" b="0" dirty="0">
                <a:solidFill>
                  <a:schemeClr val="bg1"/>
                </a:solidFill>
                <a:latin typeface="Lato"/>
                <a:ea typeface="Lato"/>
                <a:cs typeface="Lato"/>
                <a:sym typeface="Lato"/>
              </a:rPr>
              <a:t>Increasing demand for electricity in emerging and developing countries, where large project development is complex </a:t>
            </a:r>
            <a:br>
              <a:rPr lang="en-GB" sz="1600" b="0" dirty="0">
                <a:solidFill>
                  <a:schemeClr val="bg1"/>
                </a:solidFill>
                <a:latin typeface="Lato"/>
                <a:ea typeface="Lato"/>
                <a:cs typeface="Lato"/>
                <a:sym typeface="Lato"/>
              </a:rPr>
            </a:br>
            <a:br>
              <a:rPr lang="en-GB" sz="1600" b="0" dirty="0">
                <a:solidFill>
                  <a:schemeClr val="bg1"/>
                </a:solidFill>
                <a:latin typeface="Lato"/>
                <a:ea typeface="Lato"/>
                <a:cs typeface="Lato"/>
                <a:sym typeface="Lato"/>
              </a:rPr>
            </a:br>
            <a:endParaRPr lang="en-GB" sz="1600" b="0" dirty="0">
              <a:solidFill>
                <a:schemeClr val="bg1"/>
              </a:solidFill>
              <a:latin typeface="Lato"/>
              <a:ea typeface="Lato"/>
              <a:cs typeface="Lato"/>
              <a:sym typeface="Lato"/>
            </a:endParaRPr>
          </a:p>
          <a:p>
            <a:pPr>
              <a:lnSpc>
                <a:spcPct val="115000"/>
              </a:lnSpc>
              <a:spcBef>
                <a:spcPts val="1600"/>
              </a:spcBef>
              <a:spcAft>
                <a:spcPts val="1600"/>
              </a:spcAft>
            </a:pPr>
            <a:endParaRPr lang="en-GB" sz="1800" b="0" dirty="0">
              <a:latin typeface="Lato"/>
              <a:ea typeface="Lato"/>
              <a:cs typeface="Lato"/>
              <a:sym typeface="Lato"/>
            </a:endParaRPr>
          </a:p>
        </p:txBody>
      </p:sp>
      <p:sp>
        <p:nvSpPr>
          <p:cNvPr id="6" name="Google Shape;72;p13">
            <a:extLst>
              <a:ext uri="{FF2B5EF4-FFF2-40B4-BE49-F238E27FC236}">
                <a16:creationId xmlns:a16="http://schemas.microsoft.com/office/drawing/2014/main" id="{3CF7E7F1-2FC3-458E-AB68-45707AF48A53}"/>
              </a:ext>
            </a:extLst>
          </p:cNvPr>
          <p:cNvSpPr txBox="1">
            <a:spLocks/>
          </p:cNvSpPr>
          <p:nvPr/>
        </p:nvSpPr>
        <p:spPr bwMode="auto">
          <a:xfrm>
            <a:off x="7688599" y="584828"/>
            <a:ext cx="1662011" cy="277691"/>
          </a:xfrm>
          <a:prstGeom prst="rect">
            <a:avLst/>
          </a:prstGeom>
          <a:noFill/>
          <a:ln w="9525">
            <a:noFill/>
            <a:miter lim="800000"/>
            <a:headEnd/>
            <a:tailEnd/>
          </a:ln>
        </p:spPr>
        <p:txBody>
          <a:bodyPr spcFirstLastPara="1" vert="horz" wrap="square" lIns="91425" tIns="91425" rIns="91425" bIns="91425" numCol="1" anchor="t" anchorCtr="0" compatLnSpc="1">
            <a:prstTxWarp prst="textNoShape">
              <a:avLst/>
            </a:prstTxWarp>
            <a:noAutofit/>
          </a:bodyPr>
          <a:lstStyle>
            <a:lvl1pPr algn="l" defTabSz="534988" rtl="0" eaLnBrk="1" fontAlgn="base" hangingPunct="1">
              <a:spcBef>
                <a:spcPct val="0"/>
              </a:spcBef>
              <a:spcAft>
                <a:spcPct val="0"/>
              </a:spcAft>
              <a:defRPr sz="1400" b="1" kern="1200">
                <a:solidFill>
                  <a:schemeClr val="tx1"/>
                </a:solidFill>
                <a:latin typeface="+mj-lt"/>
                <a:ea typeface="+mj-ea"/>
                <a:cs typeface="+mj-cs"/>
              </a:defRPr>
            </a:lvl1pPr>
            <a:lvl2pPr algn="ctr" defTabSz="534988" rtl="0" eaLnBrk="1" fontAlgn="base" hangingPunct="1">
              <a:spcBef>
                <a:spcPct val="0"/>
              </a:spcBef>
              <a:spcAft>
                <a:spcPct val="0"/>
              </a:spcAft>
              <a:defRPr sz="2800" b="1">
                <a:solidFill>
                  <a:schemeClr val="tx1"/>
                </a:solidFill>
                <a:latin typeface="Calibri" pitchFamily="34" charset="0"/>
              </a:defRPr>
            </a:lvl2pPr>
            <a:lvl3pPr algn="ctr" defTabSz="534988" rtl="0" eaLnBrk="1" fontAlgn="base" hangingPunct="1">
              <a:spcBef>
                <a:spcPct val="0"/>
              </a:spcBef>
              <a:spcAft>
                <a:spcPct val="0"/>
              </a:spcAft>
              <a:defRPr sz="2800" b="1">
                <a:solidFill>
                  <a:schemeClr val="tx1"/>
                </a:solidFill>
                <a:latin typeface="Calibri" pitchFamily="34" charset="0"/>
              </a:defRPr>
            </a:lvl3pPr>
            <a:lvl4pPr algn="ctr" defTabSz="534988" rtl="0" eaLnBrk="1" fontAlgn="base" hangingPunct="1">
              <a:spcBef>
                <a:spcPct val="0"/>
              </a:spcBef>
              <a:spcAft>
                <a:spcPct val="0"/>
              </a:spcAft>
              <a:defRPr sz="2800" b="1">
                <a:solidFill>
                  <a:schemeClr val="tx1"/>
                </a:solidFill>
                <a:latin typeface="Calibri" pitchFamily="34" charset="0"/>
              </a:defRPr>
            </a:lvl4pPr>
            <a:lvl5pPr algn="ctr" defTabSz="534988" rtl="0" eaLnBrk="1" fontAlgn="base" hangingPunct="1">
              <a:spcBef>
                <a:spcPct val="0"/>
              </a:spcBef>
              <a:spcAft>
                <a:spcPct val="0"/>
              </a:spcAft>
              <a:defRPr sz="2800" b="1">
                <a:solidFill>
                  <a:schemeClr val="tx1"/>
                </a:solidFill>
                <a:latin typeface="Calibri" pitchFamily="34" charset="0"/>
              </a:defRPr>
            </a:lvl5pPr>
            <a:lvl6pPr marL="536311" algn="ctr" defTabSz="536311" rtl="0" eaLnBrk="1" fontAlgn="base" hangingPunct="1">
              <a:spcBef>
                <a:spcPct val="0"/>
              </a:spcBef>
              <a:spcAft>
                <a:spcPct val="0"/>
              </a:spcAft>
              <a:defRPr sz="5200">
                <a:solidFill>
                  <a:schemeClr val="tx1"/>
                </a:solidFill>
                <a:latin typeface="Calibri" pitchFamily="34" charset="0"/>
              </a:defRPr>
            </a:lvl6pPr>
            <a:lvl7pPr marL="1072621" algn="ctr" defTabSz="536311" rtl="0" eaLnBrk="1" fontAlgn="base" hangingPunct="1">
              <a:spcBef>
                <a:spcPct val="0"/>
              </a:spcBef>
              <a:spcAft>
                <a:spcPct val="0"/>
              </a:spcAft>
              <a:defRPr sz="5200">
                <a:solidFill>
                  <a:schemeClr val="tx1"/>
                </a:solidFill>
                <a:latin typeface="Calibri" pitchFamily="34" charset="0"/>
              </a:defRPr>
            </a:lvl7pPr>
            <a:lvl8pPr marL="1608932" algn="ctr" defTabSz="536311" rtl="0" eaLnBrk="1" fontAlgn="base" hangingPunct="1">
              <a:spcBef>
                <a:spcPct val="0"/>
              </a:spcBef>
              <a:spcAft>
                <a:spcPct val="0"/>
              </a:spcAft>
              <a:defRPr sz="5200">
                <a:solidFill>
                  <a:schemeClr val="tx1"/>
                </a:solidFill>
                <a:latin typeface="Calibri" pitchFamily="34" charset="0"/>
              </a:defRPr>
            </a:lvl8pPr>
            <a:lvl9pPr marL="2145243" algn="ctr" defTabSz="536311" rtl="0" eaLnBrk="1" fontAlgn="base" hangingPunct="1">
              <a:spcBef>
                <a:spcPct val="0"/>
              </a:spcBef>
              <a:spcAft>
                <a:spcPct val="0"/>
              </a:spcAft>
              <a:defRPr sz="5200">
                <a:solidFill>
                  <a:schemeClr val="tx1"/>
                </a:solidFill>
                <a:latin typeface="Calibri" pitchFamily="34" charset="0"/>
              </a:defRPr>
            </a:lvl9pPr>
          </a:lstStyle>
          <a:p>
            <a:pPr>
              <a:spcBef>
                <a:spcPts val="0"/>
              </a:spcBef>
              <a:spcAft>
                <a:spcPts val="0"/>
              </a:spcAft>
            </a:pPr>
            <a:r>
              <a:rPr lang="en-GB" dirty="0"/>
              <a:t>WindPark Builder</a:t>
            </a:r>
          </a:p>
        </p:txBody>
      </p:sp>
      <p:sp>
        <p:nvSpPr>
          <p:cNvPr id="7" name="Google Shape;101;p17">
            <a:extLst>
              <a:ext uri="{FF2B5EF4-FFF2-40B4-BE49-F238E27FC236}">
                <a16:creationId xmlns:a16="http://schemas.microsoft.com/office/drawing/2014/main" id="{92CEE744-B61B-44F3-9E2C-EEE6FED462B5}"/>
              </a:ext>
            </a:extLst>
          </p:cNvPr>
          <p:cNvSpPr txBox="1">
            <a:spLocks/>
          </p:cNvSpPr>
          <p:nvPr/>
        </p:nvSpPr>
        <p:spPr>
          <a:xfrm>
            <a:off x="265611" y="136436"/>
            <a:ext cx="5197200" cy="768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9pPr>
          </a:lstStyle>
          <a:p>
            <a:pPr>
              <a:spcAft>
                <a:spcPts val="1600"/>
              </a:spcAft>
            </a:pPr>
            <a:r>
              <a:rPr lang="en-GB" sz="3600" dirty="0">
                <a:solidFill>
                  <a:schemeClr val="dk1"/>
                </a:solidFill>
              </a:rPr>
              <a:t>The market 1</a:t>
            </a:r>
            <a:endParaRPr lang="en-GB" sz="2400" dirty="0"/>
          </a:p>
        </p:txBody>
      </p:sp>
      <p:sp>
        <p:nvSpPr>
          <p:cNvPr id="4" name="Title 3">
            <a:extLst>
              <a:ext uri="{FF2B5EF4-FFF2-40B4-BE49-F238E27FC236}">
                <a16:creationId xmlns:a16="http://schemas.microsoft.com/office/drawing/2014/main" id="{CACAA629-BA9F-49B3-99DF-F9C60627C9C0}"/>
              </a:ext>
            </a:extLst>
          </p:cNvPr>
          <p:cNvSpPr>
            <a:spLocks noGrp="1"/>
          </p:cNvSpPr>
          <p:nvPr>
            <p:ph type="ctrTitle" idx="4294967295"/>
          </p:nvPr>
        </p:nvSpPr>
        <p:spPr>
          <a:xfrm>
            <a:off x="7982513" y="565234"/>
            <a:ext cx="795727" cy="277691"/>
          </a:xfrm>
        </p:spPr>
        <p:txBody>
          <a:bodyPr/>
          <a:lstStyle/>
          <a:p>
            <a:endParaRPr lang="en-GB"/>
          </a:p>
        </p:txBody>
      </p:sp>
    </p:spTree>
    <p:extLst>
      <p:ext uri="{BB962C8B-B14F-4D97-AF65-F5344CB8AC3E}">
        <p14:creationId xmlns:p14="http://schemas.microsoft.com/office/powerpoint/2010/main" val="29253387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01;p17">
            <a:extLst>
              <a:ext uri="{FF2B5EF4-FFF2-40B4-BE49-F238E27FC236}">
                <a16:creationId xmlns:a16="http://schemas.microsoft.com/office/drawing/2014/main" id="{4F795762-8604-4B4D-BC4E-ECAFA2C903FA}"/>
              </a:ext>
            </a:extLst>
          </p:cNvPr>
          <p:cNvSpPr txBox="1">
            <a:spLocks/>
          </p:cNvSpPr>
          <p:nvPr/>
        </p:nvSpPr>
        <p:spPr>
          <a:xfrm>
            <a:off x="265611" y="136436"/>
            <a:ext cx="5197200" cy="768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9pPr>
          </a:lstStyle>
          <a:p>
            <a:pPr>
              <a:spcAft>
                <a:spcPts val="1600"/>
              </a:spcAft>
            </a:pPr>
            <a:r>
              <a:rPr lang="en-GB" sz="3600" dirty="0">
                <a:solidFill>
                  <a:schemeClr val="dk1"/>
                </a:solidFill>
              </a:rPr>
              <a:t>The market 2</a:t>
            </a:r>
            <a:endParaRPr lang="en-GB" sz="2400" dirty="0"/>
          </a:p>
        </p:txBody>
      </p:sp>
      <p:pic>
        <p:nvPicPr>
          <p:cNvPr id="4" name="Picture 3">
            <a:extLst>
              <a:ext uri="{FF2B5EF4-FFF2-40B4-BE49-F238E27FC236}">
                <a16:creationId xmlns:a16="http://schemas.microsoft.com/office/drawing/2014/main" id="{294A37FB-9D44-4D38-A222-27BA36690280}"/>
              </a:ext>
            </a:extLst>
          </p:cNvPr>
          <p:cNvPicPr>
            <a:picLocks noChangeAspect="1"/>
          </p:cNvPicPr>
          <p:nvPr/>
        </p:nvPicPr>
        <p:blipFill rotWithShape="1">
          <a:blip r:embed="rId2"/>
          <a:srcRect r="2646"/>
          <a:stretch/>
        </p:blipFill>
        <p:spPr>
          <a:xfrm>
            <a:off x="352949" y="1404721"/>
            <a:ext cx="4695729" cy="2100555"/>
          </a:xfrm>
          <a:prstGeom prst="rect">
            <a:avLst/>
          </a:prstGeom>
        </p:spPr>
      </p:pic>
      <p:pic>
        <p:nvPicPr>
          <p:cNvPr id="9" name="Content Placeholder 4">
            <a:extLst>
              <a:ext uri="{FF2B5EF4-FFF2-40B4-BE49-F238E27FC236}">
                <a16:creationId xmlns:a16="http://schemas.microsoft.com/office/drawing/2014/main" id="{41818072-24DA-4F68-8090-8674314467B7}"/>
              </a:ext>
            </a:extLst>
          </p:cNvPr>
          <p:cNvPicPr>
            <a:picLocks noChangeAspect="1"/>
          </p:cNvPicPr>
          <p:nvPr/>
        </p:nvPicPr>
        <p:blipFill rotWithShape="1">
          <a:blip r:embed="rId3"/>
          <a:srcRect l="-1" t="1" r="1725" b="2191"/>
          <a:stretch/>
        </p:blipFill>
        <p:spPr>
          <a:xfrm>
            <a:off x="5048678" y="1267695"/>
            <a:ext cx="3749333" cy="2374605"/>
          </a:xfrm>
          <a:prstGeom prst="rect">
            <a:avLst/>
          </a:prstGeom>
        </p:spPr>
      </p:pic>
      <p:sp>
        <p:nvSpPr>
          <p:cNvPr id="10" name="Google Shape;102;p17">
            <a:extLst>
              <a:ext uri="{FF2B5EF4-FFF2-40B4-BE49-F238E27FC236}">
                <a16:creationId xmlns:a16="http://schemas.microsoft.com/office/drawing/2014/main" id="{BD63C943-CD21-4C94-A4DC-5F5F4C883AB7}"/>
              </a:ext>
            </a:extLst>
          </p:cNvPr>
          <p:cNvSpPr txBox="1">
            <a:spLocks/>
          </p:cNvSpPr>
          <p:nvPr/>
        </p:nvSpPr>
        <p:spPr>
          <a:xfrm>
            <a:off x="352949" y="3853404"/>
            <a:ext cx="4411567" cy="96978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9pPr>
          </a:lstStyle>
          <a:p>
            <a:pPr>
              <a:lnSpc>
                <a:spcPct val="115000"/>
              </a:lnSpc>
            </a:pPr>
            <a:r>
              <a:rPr lang="en-GB" sz="1800" b="0" dirty="0">
                <a:latin typeface="Lato"/>
                <a:ea typeface="Lato"/>
                <a:cs typeface="Lato"/>
                <a:sym typeface="Lato"/>
              </a:rPr>
              <a:t>The cost of onshore wind (LCOE) has been decreasing and now is below coal</a:t>
            </a:r>
          </a:p>
        </p:txBody>
      </p:sp>
      <p:sp>
        <p:nvSpPr>
          <p:cNvPr id="11" name="Google Shape;102;p17">
            <a:extLst>
              <a:ext uri="{FF2B5EF4-FFF2-40B4-BE49-F238E27FC236}">
                <a16:creationId xmlns:a16="http://schemas.microsoft.com/office/drawing/2014/main" id="{0C587E7D-B9E9-45F7-A67F-1D704AF479E3}"/>
              </a:ext>
            </a:extLst>
          </p:cNvPr>
          <p:cNvSpPr txBox="1">
            <a:spLocks/>
          </p:cNvSpPr>
          <p:nvPr/>
        </p:nvSpPr>
        <p:spPr>
          <a:xfrm>
            <a:off x="5041718" y="3761681"/>
            <a:ext cx="3749333" cy="96978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9pPr>
          </a:lstStyle>
          <a:p>
            <a:pPr>
              <a:lnSpc>
                <a:spcPct val="115000"/>
              </a:lnSpc>
            </a:pPr>
            <a:r>
              <a:rPr lang="en-GB" sz="1800" b="0" dirty="0">
                <a:latin typeface="Lato"/>
                <a:ea typeface="Lato"/>
                <a:cs typeface="Lato"/>
                <a:sym typeface="Lato"/>
              </a:rPr>
              <a:t>Investments in wind energy are increasing fast and further are estimated to increase by 3x in 2035</a:t>
            </a:r>
          </a:p>
        </p:txBody>
      </p:sp>
      <p:sp>
        <p:nvSpPr>
          <p:cNvPr id="13" name="TextBox 12">
            <a:extLst>
              <a:ext uri="{FF2B5EF4-FFF2-40B4-BE49-F238E27FC236}">
                <a16:creationId xmlns:a16="http://schemas.microsoft.com/office/drawing/2014/main" id="{B7041BC8-8D58-440E-9A14-29C2C35C4FC1}"/>
              </a:ext>
            </a:extLst>
          </p:cNvPr>
          <p:cNvSpPr txBox="1"/>
          <p:nvPr/>
        </p:nvSpPr>
        <p:spPr>
          <a:xfrm>
            <a:off x="-2661919" y="841601"/>
            <a:ext cx="2834322" cy="3498202"/>
          </a:xfrm>
          <a:prstGeom prst="rect">
            <a:avLst/>
          </a:prstGeom>
          <a:noFill/>
        </p:spPr>
        <p:txBody>
          <a:bodyPr wrap="square">
            <a:spAutoFit/>
          </a:bodyPr>
          <a:lstStyle/>
          <a:p>
            <a:pPr>
              <a:lnSpc>
                <a:spcPct val="115000"/>
              </a:lnSpc>
            </a:pPr>
            <a:br>
              <a:rPr lang="en-GB" sz="1400" b="0" dirty="0">
                <a:solidFill>
                  <a:schemeClr val="bg2"/>
                </a:solidFill>
                <a:latin typeface="Lato"/>
                <a:ea typeface="Lato"/>
                <a:cs typeface="Lato"/>
                <a:sym typeface="Lato"/>
              </a:rPr>
            </a:br>
            <a:r>
              <a:rPr lang="en-GB" sz="1800" dirty="0">
                <a:solidFill>
                  <a:schemeClr val="dk2"/>
                </a:solidFill>
                <a:latin typeface="Lato"/>
                <a:sym typeface="Lato"/>
              </a:rPr>
              <a:t>Onshore wind energy is the competitive form of energy and dependency on subsidies has decreased substantially recently -&gt; evolution from niche market to mature mainstream means that they have to become better at it </a:t>
            </a:r>
          </a:p>
        </p:txBody>
      </p:sp>
      <p:sp>
        <p:nvSpPr>
          <p:cNvPr id="12" name="Google Shape;72;p13">
            <a:extLst>
              <a:ext uri="{FF2B5EF4-FFF2-40B4-BE49-F238E27FC236}">
                <a16:creationId xmlns:a16="http://schemas.microsoft.com/office/drawing/2014/main" id="{F86CD9DF-B4DC-4C87-8D70-95EAC5743569}"/>
              </a:ext>
            </a:extLst>
          </p:cNvPr>
          <p:cNvSpPr txBox="1">
            <a:spLocks noGrp="1"/>
          </p:cNvSpPr>
          <p:nvPr>
            <p:ph type="ctrTitle" idx="4294967295" hasCustomPrompt="1"/>
          </p:nvPr>
        </p:nvSpPr>
        <p:spPr>
          <a:xfrm>
            <a:off x="7688599" y="584828"/>
            <a:ext cx="1662011" cy="277691"/>
          </a:xfrm>
          <a:prstGeom prst="rect">
            <a:avLst/>
          </a:prstGeom>
          <a:ln>
            <a:noFill/>
          </a:ln>
        </p:spPr>
        <p:txBody>
          <a:bodyPr spcFirstLastPara="1" wrap="square" lIns="91425" tIns="91425" rIns="91425" bIns="91425" anchor="t" anchorCtr="0">
            <a:noAutofit/>
          </a:bodyPr>
          <a:lstStyle>
            <a:lvl1pPr>
              <a:defRPr sz="1400"/>
            </a:lvl1pPr>
          </a:lstStyle>
          <a:p>
            <a:pPr marL="0" lvl="0" indent="0" algn="l" rtl="0">
              <a:spcBef>
                <a:spcPts val="0"/>
              </a:spcBef>
              <a:spcAft>
                <a:spcPts val="0"/>
              </a:spcAft>
              <a:buNone/>
            </a:pPr>
            <a:r>
              <a:rPr lang="en" dirty="0"/>
              <a:t>WindPark Builder</a:t>
            </a:r>
            <a:endParaRPr dirty="0"/>
          </a:p>
        </p:txBody>
      </p:sp>
    </p:spTree>
    <p:extLst>
      <p:ext uri="{BB962C8B-B14F-4D97-AF65-F5344CB8AC3E}">
        <p14:creationId xmlns:p14="http://schemas.microsoft.com/office/powerpoint/2010/main" val="17268758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77DCF1-EC10-4676-8D78-CEDEC209C3FA}"/>
              </a:ext>
            </a:extLst>
          </p:cNvPr>
          <p:cNvPicPr>
            <a:picLocks noChangeAspect="1"/>
          </p:cNvPicPr>
          <p:nvPr/>
        </p:nvPicPr>
        <p:blipFill rotWithShape="1">
          <a:blip r:embed="rId2"/>
          <a:srcRect l="705" t="20278"/>
          <a:stretch/>
        </p:blipFill>
        <p:spPr>
          <a:xfrm>
            <a:off x="268072" y="952764"/>
            <a:ext cx="8612692" cy="4100512"/>
          </a:xfrm>
          <a:prstGeom prst="rect">
            <a:avLst/>
          </a:prstGeom>
        </p:spPr>
      </p:pic>
      <p:sp>
        <p:nvSpPr>
          <p:cNvPr id="4" name="Google Shape;101;p17">
            <a:extLst>
              <a:ext uri="{FF2B5EF4-FFF2-40B4-BE49-F238E27FC236}">
                <a16:creationId xmlns:a16="http://schemas.microsoft.com/office/drawing/2014/main" id="{2C7B9AE7-36DE-4DE7-B750-59AEBE8360B6}"/>
              </a:ext>
            </a:extLst>
          </p:cNvPr>
          <p:cNvSpPr txBox="1">
            <a:spLocks/>
          </p:cNvSpPr>
          <p:nvPr/>
        </p:nvSpPr>
        <p:spPr>
          <a:xfrm>
            <a:off x="265611" y="122581"/>
            <a:ext cx="5197200" cy="768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9pPr>
          </a:lstStyle>
          <a:p>
            <a:pPr>
              <a:spcAft>
                <a:spcPts val="1600"/>
              </a:spcAft>
            </a:pPr>
            <a:r>
              <a:rPr lang="en-GB" sz="3600" dirty="0">
                <a:solidFill>
                  <a:schemeClr val="dk1"/>
                </a:solidFill>
              </a:rPr>
              <a:t>The market 3 </a:t>
            </a:r>
            <a:endParaRPr lang="en-GB" sz="2400" dirty="0"/>
          </a:p>
        </p:txBody>
      </p:sp>
      <p:sp>
        <p:nvSpPr>
          <p:cNvPr id="5" name="Google Shape;72;p13">
            <a:extLst>
              <a:ext uri="{FF2B5EF4-FFF2-40B4-BE49-F238E27FC236}">
                <a16:creationId xmlns:a16="http://schemas.microsoft.com/office/drawing/2014/main" id="{972BD236-448B-4ACB-990F-EFEA30E00D84}"/>
              </a:ext>
            </a:extLst>
          </p:cNvPr>
          <p:cNvSpPr txBox="1">
            <a:spLocks noGrp="1"/>
          </p:cNvSpPr>
          <p:nvPr>
            <p:ph type="ctrTitle" idx="4294967295" hasCustomPrompt="1"/>
          </p:nvPr>
        </p:nvSpPr>
        <p:spPr>
          <a:xfrm>
            <a:off x="7993400" y="607130"/>
            <a:ext cx="852728" cy="277691"/>
          </a:xfrm>
          <a:prstGeom prst="rect">
            <a:avLst/>
          </a:prstGeom>
          <a:ln>
            <a:noFill/>
          </a:ln>
        </p:spPr>
        <p:txBody>
          <a:bodyPr spcFirstLastPara="1" wrap="square" lIns="91425" tIns="91425" rIns="91425" bIns="91425" anchor="t" anchorCtr="0">
            <a:noAutofit/>
          </a:bodyPr>
          <a:lstStyle>
            <a:lvl1pPr>
              <a:defRPr sz="1400"/>
            </a:lvl1pPr>
          </a:lstStyle>
          <a:p>
            <a:pPr marL="0" lvl="0" indent="0" algn="l" rtl="0">
              <a:spcBef>
                <a:spcPts val="0"/>
              </a:spcBef>
              <a:spcAft>
                <a:spcPts val="0"/>
              </a:spcAft>
              <a:buNone/>
            </a:pPr>
            <a:r>
              <a:rPr lang="en" dirty="0"/>
              <a:t>Windyfi</a:t>
            </a:r>
            <a:endParaRPr dirty="0"/>
          </a:p>
        </p:txBody>
      </p:sp>
    </p:spTree>
    <p:extLst>
      <p:ext uri="{BB962C8B-B14F-4D97-AF65-F5344CB8AC3E}">
        <p14:creationId xmlns:p14="http://schemas.microsoft.com/office/powerpoint/2010/main" val="3359119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01;p17">
            <a:extLst>
              <a:ext uri="{FF2B5EF4-FFF2-40B4-BE49-F238E27FC236}">
                <a16:creationId xmlns:a16="http://schemas.microsoft.com/office/drawing/2014/main" id="{EADF320A-FAD9-460C-8659-FF37232AB9ED}"/>
              </a:ext>
            </a:extLst>
          </p:cNvPr>
          <p:cNvSpPr txBox="1">
            <a:spLocks/>
          </p:cNvSpPr>
          <p:nvPr/>
        </p:nvSpPr>
        <p:spPr>
          <a:xfrm>
            <a:off x="445033" y="196522"/>
            <a:ext cx="5197200" cy="768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9pPr>
          </a:lstStyle>
          <a:p>
            <a:pPr>
              <a:spcAft>
                <a:spcPts val="1600"/>
              </a:spcAft>
            </a:pPr>
            <a:r>
              <a:rPr lang="en-GB" sz="3600" dirty="0">
                <a:solidFill>
                  <a:schemeClr val="dk1"/>
                </a:solidFill>
              </a:rPr>
              <a:t>The market 3</a:t>
            </a:r>
            <a:endParaRPr lang="en-GB" sz="2400" dirty="0"/>
          </a:p>
        </p:txBody>
      </p:sp>
      <p:pic>
        <p:nvPicPr>
          <p:cNvPr id="3074" name="Picture 2" descr="1: Evolution of wind turbine size and output (Liebreich, 2017). | Download  Scientific Diagram">
            <a:extLst>
              <a:ext uri="{FF2B5EF4-FFF2-40B4-BE49-F238E27FC236}">
                <a16:creationId xmlns:a16="http://schemas.microsoft.com/office/drawing/2014/main" id="{14B805D6-8B86-4F69-95F7-34DE077012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1479" y="1472525"/>
            <a:ext cx="7858125" cy="280035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AD5666A9-996D-4072-B85E-2786D8EBFC99}"/>
              </a:ext>
            </a:extLst>
          </p:cNvPr>
          <p:cNvSpPr txBox="1"/>
          <p:nvPr/>
        </p:nvSpPr>
        <p:spPr>
          <a:xfrm>
            <a:off x="642938" y="4272875"/>
            <a:ext cx="8125378" cy="566565"/>
          </a:xfrm>
          <a:prstGeom prst="rect">
            <a:avLst/>
          </a:prstGeom>
          <a:noFill/>
        </p:spPr>
        <p:txBody>
          <a:bodyPr wrap="square">
            <a:spAutoFit/>
          </a:bodyPr>
          <a:lstStyle/>
          <a:p>
            <a:pPr>
              <a:lnSpc>
                <a:spcPct val="115000"/>
              </a:lnSpc>
            </a:pPr>
            <a:r>
              <a:rPr lang="en-GB" sz="1400" b="0" dirty="0">
                <a:latin typeface="Lato"/>
                <a:ea typeface="Lato"/>
                <a:cs typeface="Lato"/>
                <a:sym typeface="Lato"/>
              </a:rPr>
              <a:t>Larger turbines have a capacity factor over 50%, but also means bigger logistical challenges </a:t>
            </a:r>
            <a:r>
              <a:rPr lang="en-GB" sz="1400" b="0" dirty="0" err="1">
                <a:latin typeface="Lato"/>
                <a:ea typeface="Lato"/>
                <a:cs typeface="Lato"/>
                <a:sym typeface="Lato"/>
              </a:rPr>
              <a:t>i.e</a:t>
            </a:r>
            <a:r>
              <a:rPr lang="en-GB" sz="1400" b="0" dirty="0">
                <a:latin typeface="Lato"/>
                <a:ea typeface="Lato"/>
                <a:cs typeface="Lato"/>
                <a:sym typeface="Lato"/>
              </a:rPr>
              <a:t> requires better planning</a:t>
            </a:r>
          </a:p>
        </p:txBody>
      </p:sp>
      <p:sp>
        <p:nvSpPr>
          <p:cNvPr id="5" name="Google Shape;72;p13">
            <a:extLst>
              <a:ext uri="{FF2B5EF4-FFF2-40B4-BE49-F238E27FC236}">
                <a16:creationId xmlns:a16="http://schemas.microsoft.com/office/drawing/2014/main" id="{896CCE31-8420-411D-9907-B7B74AF3CD25}"/>
              </a:ext>
            </a:extLst>
          </p:cNvPr>
          <p:cNvSpPr txBox="1">
            <a:spLocks noGrp="1"/>
          </p:cNvSpPr>
          <p:nvPr>
            <p:ph type="ctrTitle" idx="4294967295" hasCustomPrompt="1"/>
          </p:nvPr>
        </p:nvSpPr>
        <p:spPr>
          <a:xfrm>
            <a:off x="7688599" y="584828"/>
            <a:ext cx="1662011" cy="277691"/>
          </a:xfrm>
          <a:prstGeom prst="rect">
            <a:avLst/>
          </a:prstGeom>
          <a:ln>
            <a:noFill/>
          </a:ln>
        </p:spPr>
        <p:txBody>
          <a:bodyPr spcFirstLastPara="1" wrap="square" lIns="91425" tIns="91425" rIns="91425" bIns="91425" anchor="t" anchorCtr="0">
            <a:noAutofit/>
          </a:bodyPr>
          <a:lstStyle>
            <a:lvl1pPr>
              <a:defRPr sz="1400"/>
            </a:lvl1pPr>
          </a:lstStyle>
          <a:p>
            <a:pPr marL="0" lvl="0" indent="0" algn="l" rtl="0">
              <a:spcBef>
                <a:spcPts val="0"/>
              </a:spcBef>
              <a:spcAft>
                <a:spcPts val="0"/>
              </a:spcAft>
              <a:buNone/>
            </a:pPr>
            <a:r>
              <a:rPr lang="en" dirty="0"/>
              <a:t>WindPark Builder</a:t>
            </a:r>
            <a:endParaRPr dirty="0"/>
          </a:p>
        </p:txBody>
      </p:sp>
    </p:spTree>
    <p:extLst>
      <p:ext uri="{BB962C8B-B14F-4D97-AF65-F5344CB8AC3E}">
        <p14:creationId xmlns:p14="http://schemas.microsoft.com/office/powerpoint/2010/main" val="18230431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102;p17">
            <a:extLst>
              <a:ext uri="{FF2B5EF4-FFF2-40B4-BE49-F238E27FC236}">
                <a16:creationId xmlns:a16="http://schemas.microsoft.com/office/drawing/2014/main" id="{25AEF578-654C-4C59-8C69-642B3791F50F}"/>
              </a:ext>
            </a:extLst>
          </p:cNvPr>
          <p:cNvSpPr txBox="1">
            <a:spLocks/>
          </p:cNvSpPr>
          <p:nvPr/>
        </p:nvSpPr>
        <p:spPr>
          <a:xfrm>
            <a:off x="323850" y="1133475"/>
            <a:ext cx="8658225" cy="278043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9pPr>
          </a:lstStyle>
          <a:p>
            <a:pPr marL="285750" indent="-285750">
              <a:lnSpc>
                <a:spcPct val="115000"/>
              </a:lnSpc>
              <a:buFont typeface="Arial" panose="020B0604020202020204" pitchFamily="34" charset="0"/>
              <a:buChar char="•"/>
            </a:pPr>
            <a:r>
              <a:rPr lang="en-GB" sz="1800" b="0" dirty="0">
                <a:latin typeface="Lato"/>
                <a:ea typeface="Lato"/>
                <a:cs typeface="Lato"/>
                <a:sym typeface="Lato"/>
              </a:rPr>
              <a:t>Small developers, especially those with stronger commercial/finance focus and weaker technical capabilities </a:t>
            </a:r>
          </a:p>
          <a:p>
            <a:pPr marL="285750" indent="-285750">
              <a:lnSpc>
                <a:spcPct val="115000"/>
              </a:lnSpc>
              <a:buFont typeface="Arial" panose="020B0604020202020204" pitchFamily="34" charset="0"/>
              <a:buChar char="•"/>
            </a:pPr>
            <a:r>
              <a:rPr lang="en-GB" sz="1800" b="0" dirty="0">
                <a:latin typeface="Lato"/>
                <a:ea typeface="Lato"/>
                <a:cs typeface="Lato"/>
                <a:sym typeface="Lato"/>
              </a:rPr>
              <a:t>Large developers (corporations) that have challenges within interdisciplinary collaboration and or utilities that have major cross-departmental challenges within the wind farm development </a:t>
            </a:r>
          </a:p>
          <a:p>
            <a:pPr marL="285750" indent="-285750">
              <a:lnSpc>
                <a:spcPct val="115000"/>
              </a:lnSpc>
              <a:buFont typeface="Arial" panose="020B0604020202020204" pitchFamily="34" charset="0"/>
              <a:buChar char="•"/>
            </a:pPr>
            <a:r>
              <a:rPr lang="en-GB" sz="1800" b="0" dirty="0">
                <a:latin typeface="Lato"/>
                <a:ea typeface="Lato"/>
                <a:cs typeface="Lato"/>
                <a:sym typeface="Lato"/>
              </a:rPr>
              <a:t>WTG suppliers who also develop their own projects as well as all other relevant stakeholders within wind supply chain (transportation companies, installation, BOP contractors etc. )</a:t>
            </a:r>
          </a:p>
          <a:p>
            <a:pPr marL="285750" indent="-285750">
              <a:lnSpc>
                <a:spcPct val="115000"/>
              </a:lnSpc>
              <a:buFont typeface="Arial" panose="020B0604020202020204" pitchFamily="34" charset="0"/>
              <a:buChar char="•"/>
            </a:pPr>
            <a:r>
              <a:rPr lang="en-GB" sz="1800" b="0" dirty="0">
                <a:latin typeface="Lato"/>
                <a:ea typeface="Lato"/>
                <a:cs typeface="Lato"/>
                <a:sym typeface="Lato"/>
              </a:rPr>
              <a:t>New entrants in the market such as big utilities or oil companies who are less experienced with the challenges of an industry</a:t>
            </a:r>
          </a:p>
          <a:p>
            <a:pPr marL="285750" indent="-285750">
              <a:lnSpc>
                <a:spcPct val="115000"/>
              </a:lnSpc>
              <a:buFont typeface="Arial" panose="020B0604020202020204" pitchFamily="34" charset="0"/>
              <a:buChar char="•"/>
            </a:pPr>
            <a:r>
              <a:rPr lang="en-GB" sz="1800" b="0" dirty="0">
                <a:latin typeface="Lato"/>
                <a:ea typeface="Lato"/>
                <a:cs typeface="Lato"/>
                <a:sym typeface="Lato"/>
              </a:rPr>
              <a:t>Financiers in the wind industry (lenders, funds, multilateral banks etc.) </a:t>
            </a:r>
          </a:p>
          <a:p>
            <a:pPr marL="285750" indent="-285750">
              <a:lnSpc>
                <a:spcPct val="115000"/>
              </a:lnSpc>
              <a:buFont typeface="Arial" panose="020B0604020202020204" pitchFamily="34" charset="0"/>
              <a:buChar char="•"/>
            </a:pPr>
            <a:r>
              <a:rPr lang="en-GB" sz="1800" b="0" dirty="0">
                <a:latin typeface="Lato"/>
                <a:ea typeface="Lato"/>
                <a:cs typeface="Lato"/>
                <a:sym typeface="Lato"/>
              </a:rPr>
              <a:t>Energy enthusiasts and within energy education field (university, high-school) </a:t>
            </a:r>
          </a:p>
          <a:p>
            <a:pPr>
              <a:lnSpc>
                <a:spcPct val="115000"/>
              </a:lnSpc>
              <a:spcBef>
                <a:spcPts val="1600"/>
              </a:spcBef>
              <a:spcAft>
                <a:spcPts val="1600"/>
              </a:spcAft>
            </a:pPr>
            <a:endParaRPr lang="en-GB" sz="1800" b="0" dirty="0">
              <a:latin typeface="Lato"/>
              <a:ea typeface="Lato"/>
              <a:cs typeface="Lato"/>
              <a:sym typeface="Lato"/>
            </a:endParaRPr>
          </a:p>
        </p:txBody>
      </p:sp>
      <p:sp>
        <p:nvSpPr>
          <p:cNvPr id="4" name="Google Shape;72;p13">
            <a:extLst>
              <a:ext uri="{FF2B5EF4-FFF2-40B4-BE49-F238E27FC236}">
                <a16:creationId xmlns:a16="http://schemas.microsoft.com/office/drawing/2014/main" id="{0394E601-4B43-4854-B5A9-20EBE48E9B62}"/>
              </a:ext>
            </a:extLst>
          </p:cNvPr>
          <p:cNvSpPr txBox="1">
            <a:spLocks noGrp="1"/>
          </p:cNvSpPr>
          <p:nvPr>
            <p:ph type="ctrTitle" idx="4294967295" hasCustomPrompt="1"/>
          </p:nvPr>
        </p:nvSpPr>
        <p:spPr>
          <a:xfrm>
            <a:off x="7688599" y="584828"/>
            <a:ext cx="1662011" cy="277691"/>
          </a:xfrm>
          <a:prstGeom prst="rect">
            <a:avLst/>
          </a:prstGeom>
          <a:ln>
            <a:noFill/>
          </a:ln>
        </p:spPr>
        <p:txBody>
          <a:bodyPr spcFirstLastPara="1" wrap="square" lIns="91425" tIns="91425" rIns="91425" bIns="91425" anchor="t" anchorCtr="0">
            <a:noAutofit/>
          </a:bodyPr>
          <a:lstStyle>
            <a:lvl1pPr>
              <a:defRPr sz="1400"/>
            </a:lvl1pPr>
          </a:lstStyle>
          <a:p>
            <a:pPr marL="0" lvl="0" indent="0" algn="l" rtl="0">
              <a:spcBef>
                <a:spcPts val="0"/>
              </a:spcBef>
              <a:spcAft>
                <a:spcPts val="0"/>
              </a:spcAft>
              <a:buNone/>
            </a:pPr>
            <a:r>
              <a:rPr lang="en" dirty="0"/>
              <a:t>WindPark Builder</a:t>
            </a:r>
            <a:endParaRPr dirty="0"/>
          </a:p>
        </p:txBody>
      </p:sp>
      <p:sp>
        <p:nvSpPr>
          <p:cNvPr id="6" name="Google Shape;101;p17">
            <a:extLst>
              <a:ext uri="{FF2B5EF4-FFF2-40B4-BE49-F238E27FC236}">
                <a16:creationId xmlns:a16="http://schemas.microsoft.com/office/drawing/2014/main" id="{B66D0856-FC7C-4A4A-9E04-09D942E29665}"/>
              </a:ext>
            </a:extLst>
          </p:cNvPr>
          <p:cNvSpPr txBox="1">
            <a:spLocks/>
          </p:cNvSpPr>
          <p:nvPr/>
        </p:nvSpPr>
        <p:spPr>
          <a:xfrm>
            <a:off x="445033" y="196522"/>
            <a:ext cx="5197200" cy="768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9pPr>
          </a:lstStyle>
          <a:p>
            <a:pPr>
              <a:spcAft>
                <a:spcPts val="1600"/>
              </a:spcAft>
            </a:pPr>
            <a:r>
              <a:rPr lang="en-GB" sz="3600" dirty="0">
                <a:solidFill>
                  <a:schemeClr val="dk1"/>
                </a:solidFill>
              </a:rPr>
              <a:t>Target audience</a:t>
            </a:r>
            <a:endParaRPr lang="en-GB" sz="2400" dirty="0"/>
          </a:p>
        </p:txBody>
      </p:sp>
    </p:spTree>
    <p:extLst>
      <p:ext uri="{BB962C8B-B14F-4D97-AF65-F5344CB8AC3E}">
        <p14:creationId xmlns:p14="http://schemas.microsoft.com/office/powerpoint/2010/main" val="26528043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9" name="Google Shape;79;p14"/>
          <p:cNvSpPr txBox="1">
            <a:spLocks noGrp="1"/>
          </p:cNvSpPr>
          <p:nvPr>
            <p:ph type="title" idx="4294967295"/>
          </p:nvPr>
        </p:nvSpPr>
        <p:spPr>
          <a:xfrm>
            <a:off x="519546" y="1252105"/>
            <a:ext cx="8226585" cy="306705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sz="1700" b="0" dirty="0">
                <a:latin typeface="Lato"/>
                <a:ea typeface="Lato"/>
                <a:cs typeface="Lato"/>
                <a:sym typeface="Lato"/>
              </a:rPr>
              <a:t>Big projects within onshore wind similar to other construction projects suffer from delay and cost overruns due to inability to see complete project overview early enough and poor cross-disciplinary collaboration in the process. </a:t>
            </a:r>
            <a:br>
              <a:rPr lang="en-GB" sz="1700" b="0" dirty="0">
                <a:latin typeface="Lato"/>
                <a:ea typeface="Lato"/>
                <a:cs typeface="Lato"/>
                <a:sym typeface="Lato"/>
              </a:rPr>
            </a:br>
            <a:endParaRPr sz="1700" b="0" dirty="0">
              <a:latin typeface="Lato"/>
              <a:ea typeface="Lato"/>
              <a:cs typeface="Lato"/>
              <a:sym typeface="Lato"/>
            </a:endParaRPr>
          </a:p>
        </p:txBody>
      </p:sp>
      <p:sp>
        <p:nvSpPr>
          <p:cNvPr id="7" name="Google Shape;101;p17">
            <a:extLst>
              <a:ext uri="{FF2B5EF4-FFF2-40B4-BE49-F238E27FC236}">
                <a16:creationId xmlns:a16="http://schemas.microsoft.com/office/drawing/2014/main" id="{81520717-D8F9-46BC-805E-93FAB19C6798}"/>
              </a:ext>
            </a:extLst>
          </p:cNvPr>
          <p:cNvSpPr txBox="1">
            <a:spLocks/>
          </p:cNvSpPr>
          <p:nvPr/>
        </p:nvSpPr>
        <p:spPr>
          <a:xfrm>
            <a:off x="265611" y="136436"/>
            <a:ext cx="5197200" cy="768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9pPr>
          </a:lstStyle>
          <a:p>
            <a:pPr>
              <a:spcAft>
                <a:spcPts val="1600"/>
              </a:spcAft>
            </a:pPr>
            <a:r>
              <a:rPr lang="en-GB" sz="3600" dirty="0">
                <a:solidFill>
                  <a:schemeClr val="dk1"/>
                </a:solidFill>
              </a:rPr>
              <a:t>The main problem</a:t>
            </a:r>
            <a:endParaRPr lang="en-GB" sz="2400" dirty="0"/>
          </a:p>
        </p:txBody>
      </p:sp>
      <p:pic>
        <p:nvPicPr>
          <p:cNvPr id="1026" name="Picture 2" descr="Brilliant Leader: Cross functional Team Lead">
            <a:extLst>
              <a:ext uri="{FF2B5EF4-FFF2-40B4-BE49-F238E27FC236}">
                <a16:creationId xmlns:a16="http://schemas.microsoft.com/office/drawing/2014/main" id="{1F154CF0-DABC-43FE-90E7-5501D63719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45029" y="2526368"/>
            <a:ext cx="5533305" cy="2172014"/>
          </a:xfrm>
          <a:prstGeom prst="rect">
            <a:avLst/>
          </a:prstGeom>
          <a:noFill/>
          <a:extLst>
            <a:ext uri="{909E8E84-426E-40DD-AFC4-6F175D3DCCD1}">
              <a14:hiddenFill xmlns:a14="http://schemas.microsoft.com/office/drawing/2010/main">
                <a:solidFill>
                  <a:srgbClr val="FFFFFF"/>
                </a:solidFill>
              </a14:hiddenFill>
            </a:ext>
          </a:extLst>
        </p:spPr>
      </p:pic>
      <p:sp>
        <p:nvSpPr>
          <p:cNvPr id="6" name="Slide Number Placeholder 4">
            <a:extLst>
              <a:ext uri="{FF2B5EF4-FFF2-40B4-BE49-F238E27FC236}">
                <a16:creationId xmlns:a16="http://schemas.microsoft.com/office/drawing/2014/main" id="{0EB0C665-BB06-44B4-84E2-5EBDDA48CFEB}"/>
              </a:ext>
            </a:extLst>
          </p:cNvPr>
          <p:cNvSpPr txBox="1">
            <a:spLocks/>
          </p:cNvSpPr>
          <p:nvPr/>
        </p:nvSpPr>
        <p:spPr>
          <a:xfrm>
            <a:off x="8890764" y="4424555"/>
            <a:ext cx="337056" cy="208812"/>
          </a:xfrm>
          <a:prstGeom prst="rect">
            <a:avLst/>
          </a:prstGeom>
        </p:spPr>
        <p:txBody>
          <a:bodyPr/>
          <a:lstStyle>
            <a:defPPr>
              <a:defRPr lang="nb-NO"/>
            </a:defPPr>
            <a:lvl1pPr algn="l" rtl="0" fontAlgn="base">
              <a:spcBef>
                <a:spcPct val="0"/>
              </a:spcBef>
              <a:spcAft>
                <a:spcPct val="0"/>
              </a:spcAft>
              <a:defRPr sz="2800" kern="1200">
                <a:solidFill>
                  <a:schemeClr val="tx1"/>
                </a:solidFill>
                <a:latin typeface="Times New Roman" pitchFamily="18" charset="0"/>
                <a:ea typeface="+mn-ea"/>
                <a:cs typeface="+mn-cs"/>
              </a:defRPr>
            </a:lvl1pPr>
            <a:lvl2pPr marL="534988" indent="-77788" algn="l" rtl="0" fontAlgn="base">
              <a:spcBef>
                <a:spcPct val="0"/>
              </a:spcBef>
              <a:spcAft>
                <a:spcPct val="0"/>
              </a:spcAft>
              <a:defRPr sz="2800" kern="1200">
                <a:solidFill>
                  <a:schemeClr val="tx1"/>
                </a:solidFill>
                <a:latin typeface="Times New Roman" pitchFamily="18" charset="0"/>
                <a:ea typeface="+mn-ea"/>
                <a:cs typeface="+mn-cs"/>
              </a:defRPr>
            </a:lvl2pPr>
            <a:lvl3pPr marL="1071563" indent="-157163" algn="l" rtl="0" fontAlgn="base">
              <a:spcBef>
                <a:spcPct val="0"/>
              </a:spcBef>
              <a:spcAft>
                <a:spcPct val="0"/>
              </a:spcAft>
              <a:defRPr sz="2800" kern="1200">
                <a:solidFill>
                  <a:schemeClr val="tx1"/>
                </a:solidFill>
                <a:latin typeface="Times New Roman" pitchFamily="18" charset="0"/>
                <a:ea typeface="+mn-ea"/>
                <a:cs typeface="+mn-cs"/>
              </a:defRPr>
            </a:lvl3pPr>
            <a:lvl4pPr marL="1608138" indent="-236538" algn="l" rtl="0" fontAlgn="base">
              <a:spcBef>
                <a:spcPct val="0"/>
              </a:spcBef>
              <a:spcAft>
                <a:spcPct val="0"/>
              </a:spcAft>
              <a:defRPr sz="2800" kern="1200">
                <a:solidFill>
                  <a:schemeClr val="tx1"/>
                </a:solidFill>
                <a:latin typeface="Times New Roman" pitchFamily="18" charset="0"/>
                <a:ea typeface="+mn-ea"/>
                <a:cs typeface="+mn-cs"/>
              </a:defRPr>
            </a:lvl4pPr>
            <a:lvl5pPr marL="2144713" indent="-315913" algn="l" rtl="0" fontAlgn="base">
              <a:spcBef>
                <a:spcPct val="0"/>
              </a:spcBef>
              <a:spcAft>
                <a:spcPct val="0"/>
              </a:spcAft>
              <a:defRPr sz="2800" kern="1200">
                <a:solidFill>
                  <a:schemeClr val="tx1"/>
                </a:solidFill>
                <a:latin typeface="Times New Roman" pitchFamily="18" charset="0"/>
                <a:ea typeface="+mn-ea"/>
                <a:cs typeface="+mn-cs"/>
              </a:defRPr>
            </a:lvl5pPr>
            <a:lvl6pPr marL="2286000" algn="l" defTabSz="914400" rtl="0" eaLnBrk="1" latinLnBrk="0" hangingPunct="1">
              <a:defRPr sz="2800" kern="1200">
                <a:solidFill>
                  <a:schemeClr val="tx1"/>
                </a:solidFill>
                <a:latin typeface="Times New Roman" pitchFamily="18" charset="0"/>
                <a:ea typeface="+mn-ea"/>
                <a:cs typeface="+mn-cs"/>
              </a:defRPr>
            </a:lvl6pPr>
            <a:lvl7pPr marL="2743200" algn="l" defTabSz="914400" rtl="0" eaLnBrk="1" latinLnBrk="0" hangingPunct="1">
              <a:defRPr sz="2800" kern="1200">
                <a:solidFill>
                  <a:schemeClr val="tx1"/>
                </a:solidFill>
                <a:latin typeface="Times New Roman" pitchFamily="18" charset="0"/>
                <a:ea typeface="+mn-ea"/>
                <a:cs typeface="+mn-cs"/>
              </a:defRPr>
            </a:lvl7pPr>
            <a:lvl8pPr marL="3200400" algn="l" defTabSz="914400" rtl="0" eaLnBrk="1" latinLnBrk="0" hangingPunct="1">
              <a:defRPr sz="2800" kern="1200">
                <a:solidFill>
                  <a:schemeClr val="tx1"/>
                </a:solidFill>
                <a:latin typeface="Times New Roman" pitchFamily="18" charset="0"/>
                <a:ea typeface="+mn-ea"/>
                <a:cs typeface="+mn-cs"/>
              </a:defRPr>
            </a:lvl8pPr>
            <a:lvl9pPr marL="3657600" algn="l" defTabSz="914400" rtl="0" eaLnBrk="1" latinLnBrk="0" hangingPunct="1">
              <a:defRPr sz="2800" kern="1200">
                <a:solidFill>
                  <a:schemeClr val="tx1"/>
                </a:solidFill>
                <a:latin typeface="Times New Roman" pitchFamily="18" charset="0"/>
                <a:ea typeface="+mn-ea"/>
                <a:cs typeface="+mn-cs"/>
              </a:defRPr>
            </a:lvl9pPr>
          </a:lstStyle>
          <a:p>
            <a:r>
              <a:rPr lang="en-GB" dirty="0"/>
              <a:t>  </a:t>
            </a:r>
            <a:fld id="{46F7CCA4-0035-480A-A47D-E0E117D4313F}" type="slidenum">
              <a:rPr lang="en-GB" sz="1200" smtClean="0"/>
              <a:pPr/>
              <a:t>2</a:t>
            </a:fld>
            <a:endParaRPr lang="en-GB" sz="1200" dirty="0"/>
          </a:p>
        </p:txBody>
      </p:sp>
    </p:spTree>
    <p:extLst>
      <p:ext uri="{BB962C8B-B14F-4D97-AF65-F5344CB8AC3E}">
        <p14:creationId xmlns:p14="http://schemas.microsoft.com/office/powerpoint/2010/main" val="17430367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87889AC2-24B5-4374-9279-91A01FE0596E}"/>
              </a:ext>
            </a:extLst>
          </p:cNvPr>
          <p:cNvCxnSpPr>
            <a:cxnSpLocks/>
          </p:cNvCxnSpPr>
          <p:nvPr/>
        </p:nvCxnSpPr>
        <p:spPr>
          <a:xfrm>
            <a:off x="4262501" y="1938"/>
            <a:ext cx="0" cy="5141562"/>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920BA309-C944-4087-B9AF-C8E95827BF96}"/>
              </a:ext>
            </a:extLst>
          </p:cNvPr>
          <p:cNvSpPr txBox="1"/>
          <p:nvPr/>
        </p:nvSpPr>
        <p:spPr>
          <a:xfrm>
            <a:off x="20488" y="14914"/>
            <a:ext cx="2362610" cy="400110"/>
          </a:xfrm>
          <a:prstGeom prst="rect">
            <a:avLst/>
          </a:prstGeom>
          <a:solidFill>
            <a:schemeClr val="tx2">
              <a:lumMod val="40000"/>
              <a:lumOff val="60000"/>
            </a:schemeClr>
          </a:solidFill>
        </p:spPr>
        <p:txBody>
          <a:bodyPr wrap="square" rtlCol="0">
            <a:spAutoFit/>
          </a:bodyPr>
          <a:lstStyle/>
          <a:p>
            <a:r>
              <a:rPr lang="en-GB" sz="2000" b="1" dirty="0"/>
              <a:t>Small Developers</a:t>
            </a:r>
          </a:p>
        </p:txBody>
      </p:sp>
      <p:sp>
        <p:nvSpPr>
          <p:cNvPr id="7" name="TextBox 6">
            <a:extLst>
              <a:ext uri="{FF2B5EF4-FFF2-40B4-BE49-F238E27FC236}">
                <a16:creationId xmlns:a16="http://schemas.microsoft.com/office/drawing/2014/main" id="{06F1EE27-7D16-48A8-9566-21BED83A3611}"/>
              </a:ext>
            </a:extLst>
          </p:cNvPr>
          <p:cNvSpPr txBox="1"/>
          <p:nvPr/>
        </p:nvSpPr>
        <p:spPr>
          <a:xfrm>
            <a:off x="0" y="4558725"/>
            <a:ext cx="2140526" cy="584775"/>
          </a:xfrm>
          <a:prstGeom prst="rect">
            <a:avLst/>
          </a:prstGeom>
          <a:solidFill>
            <a:schemeClr val="tx2">
              <a:lumMod val="40000"/>
              <a:lumOff val="60000"/>
            </a:schemeClr>
          </a:solidFill>
        </p:spPr>
        <p:txBody>
          <a:bodyPr wrap="square" rtlCol="0">
            <a:spAutoFit/>
          </a:bodyPr>
          <a:lstStyle/>
          <a:p>
            <a:r>
              <a:rPr lang="en-GB" sz="1600" b="1" dirty="0"/>
              <a:t>Service/construction companies</a:t>
            </a:r>
          </a:p>
        </p:txBody>
      </p:sp>
      <p:cxnSp>
        <p:nvCxnSpPr>
          <p:cNvPr id="4" name="Straight Arrow Connector 3">
            <a:extLst>
              <a:ext uri="{FF2B5EF4-FFF2-40B4-BE49-F238E27FC236}">
                <a16:creationId xmlns:a16="http://schemas.microsoft.com/office/drawing/2014/main" id="{2571D24C-8C17-436F-873F-FABB3A5DFD0D}"/>
              </a:ext>
            </a:extLst>
          </p:cNvPr>
          <p:cNvCxnSpPr>
            <a:cxnSpLocks/>
          </p:cNvCxnSpPr>
          <p:nvPr/>
        </p:nvCxnSpPr>
        <p:spPr>
          <a:xfrm>
            <a:off x="2212" y="2799469"/>
            <a:ext cx="9098344" cy="1125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A5C33C36-022F-4EEB-A398-7C5EC3DDEA83}"/>
              </a:ext>
            </a:extLst>
          </p:cNvPr>
          <p:cNvSpPr txBox="1"/>
          <p:nvPr/>
        </p:nvSpPr>
        <p:spPr>
          <a:xfrm>
            <a:off x="4351252" y="48484"/>
            <a:ext cx="3579701" cy="400110"/>
          </a:xfrm>
          <a:prstGeom prst="rect">
            <a:avLst/>
          </a:prstGeom>
          <a:solidFill>
            <a:schemeClr val="tx2">
              <a:lumMod val="40000"/>
              <a:lumOff val="60000"/>
            </a:schemeClr>
          </a:solidFill>
        </p:spPr>
        <p:txBody>
          <a:bodyPr wrap="square" rtlCol="0">
            <a:spAutoFit/>
          </a:bodyPr>
          <a:lstStyle/>
          <a:p>
            <a:r>
              <a:rPr lang="en-GB" sz="2000" b="1" dirty="0"/>
              <a:t>Utilities and oil supermajors</a:t>
            </a:r>
          </a:p>
        </p:txBody>
      </p:sp>
      <p:pic>
        <p:nvPicPr>
          <p:cNvPr id="1026" name="Picture 2" descr="Eiere – Skogvind AS">
            <a:extLst>
              <a:ext uri="{FF2B5EF4-FFF2-40B4-BE49-F238E27FC236}">
                <a16:creationId xmlns:a16="http://schemas.microsoft.com/office/drawing/2014/main" id="{FC24F205-2D49-48C8-AA53-A87706182A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819" y="1030979"/>
            <a:ext cx="1487447" cy="468911"/>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58">
            <a:extLst>
              <a:ext uri="{FF2B5EF4-FFF2-40B4-BE49-F238E27FC236}">
                <a16:creationId xmlns:a16="http://schemas.microsoft.com/office/drawing/2014/main" id="{53ED43F5-9680-418B-A66A-4042970FC34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3044" y="513018"/>
            <a:ext cx="1078706" cy="45005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30" descr="Bilderesultater for RWE Renewables">
            <a:extLst>
              <a:ext uri="{FF2B5EF4-FFF2-40B4-BE49-F238E27FC236}">
                <a16:creationId xmlns:a16="http://schemas.microsoft.com/office/drawing/2014/main" id="{9A611A0F-8AB5-46C9-BC14-E24ED4A774D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48851" y="692767"/>
            <a:ext cx="895624" cy="295511"/>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6">
            <a:extLst>
              <a:ext uri="{FF2B5EF4-FFF2-40B4-BE49-F238E27FC236}">
                <a16:creationId xmlns:a16="http://schemas.microsoft.com/office/drawing/2014/main" id="{6CD891AC-4E8D-4BA8-B4D9-1A74C64575A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91899" y="1123035"/>
            <a:ext cx="953033" cy="441804"/>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2">
            <a:extLst>
              <a:ext uri="{FF2B5EF4-FFF2-40B4-BE49-F238E27FC236}">
                <a16:creationId xmlns:a16="http://schemas.microsoft.com/office/drawing/2014/main" id="{E3ED094C-B985-440D-B3A8-44EB3BF80704}"/>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 t="15202" r="1" b="24064"/>
          <a:stretch/>
        </p:blipFill>
        <p:spPr bwMode="auto">
          <a:xfrm>
            <a:off x="2661451" y="1123332"/>
            <a:ext cx="754262" cy="458091"/>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56">
            <a:extLst>
              <a:ext uri="{FF2B5EF4-FFF2-40B4-BE49-F238E27FC236}">
                <a16:creationId xmlns:a16="http://schemas.microsoft.com/office/drawing/2014/main" id="{0ABDDA44-FDA8-4721-B183-D287B5F6C49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426838" y="771459"/>
            <a:ext cx="804529" cy="804529"/>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60">
            <a:extLst>
              <a:ext uri="{FF2B5EF4-FFF2-40B4-BE49-F238E27FC236}">
                <a16:creationId xmlns:a16="http://schemas.microsoft.com/office/drawing/2014/main" id="{C52FACCA-9E97-46F3-A1CD-DC0926F69D1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011043" y="1226447"/>
            <a:ext cx="546885" cy="546885"/>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66" descr="Equinor logo">
            <a:extLst>
              <a:ext uri="{FF2B5EF4-FFF2-40B4-BE49-F238E27FC236}">
                <a16:creationId xmlns:a16="http://schemas.microsoft.com/office/drawing/2014/main" id="{89AC3E63-9D96-4471-9579-59BD276909B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707429" y="1610307"/>
            <a:ext cx="1010229" cy="400051"/>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68" descr="Bilderesultater for shell">
            <a:extLst>
              <a:ext uri="{FF2B5EF4-FFF2-40B4-BE49-F238E27FC236}">
                <a16:creationId xmlns:a16="http://schemas.microsoft.com/office/drawing/2014/main" id="{604B1DC3-49CF-458F-B707-CEF9B4A2CAC7}"/>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156238" y="846849"/>
            <a:ext cx="701089" cy="649937"/>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1">
            <a:extLst>
              <a:ext uri="{FF2B5EF4-FFF2-40B4-BE49-F238E27FC236}">
                <a16:creationId xmlns:a16="http://schemas.microsoft.com/office/drawing/2014/main" id="{186DCE33-1388-4D0D-B3BB-EABA3694A6FE}"/>
              </a:ext>
            </a:extLst>
          </p:cNvPr>
          <p:cNvPicPr>
            <a:picLocks noChangeAspect="1"/>
          </p:cNvPicPr>
          <p:nvPr/>
        </p:nvPicPr>
        <p:blipFill>
          <a:blip r:embed="rId12"/>
          <a:stretch>
            <a:fillRect/>
          </a:stretch>
        </p:blipFill>
        <p:spPr>
          <a:xfrm>
            <a:off x="118360" y="1659840"/>
            <a:ext cx="1204095" cy="409905"/>
          </a:xfrm>
          <a:prstGeom prst="rect">
            <a:avLst/>
          </a:prstGeom>
        </p:spPr>
      </p:pic>
      <p:pic>
        <p:nvPicPr>
          <p:cNvPr id="24" name="Picture 23">
            <a:extLst>
              <a:ext uri="{FF2B5EF4-FFF2-40B4-BE49-F238E27FC236}">
                <a16:creationId xmlns:a16="http://schemas.microsoft.com/office/drawing/2014/main" id="{4877CA65-68DB-4700-BFB6-9B0F70E1002C}"/>
              </a:ext>
            </a:extLst>
          </p:cNvPr>
          <p:cNvPicPr>
            <a:picLocks noChangeAspect="1"/>
          </p:cNvPicPr>
          <p:nvPr/>
        </p:nvPicPr>
        <p:blipFill rotWithShape="1">
          <a:blip r:embed="rId13"/>
          <a:srcRect l="3412" t="11278" r="8395" b="11269"/>
          <a:stretch/>
        </p:blipFill>
        <p:spPr>
          <a:xfrm>
            <a:off x="1385984" y="1591315"/>
            <a:ext cx="1793487" cy="357807"/>
          </a:xfrm>
          <a:prstGeom prst="rect">
            <a:avLst/>
          </a:prstGeom>
        </p:spPr>
      </p:pic>
      <p:pic>
        <p:nvPicPr>
          <p:cNvPr id="28" name="Picture 27" descr="Logo&#10;&#10;Description automatically generated">
            <a:extLst>
              <a:ext uri="{FF2B5EF4-FFF2-40B4-BE49-F238E27FC236}">
                <a16:creationId xmlns:a16="http://schemas.microsoft.com/office/drawing/2014/main" id="{18248B3C-14FD-440B-9AC2-74C2D865ED20}"/>
              </a:ext>
            </a:extLst>
          </p:cNvPr>
          <p:cNvPicPr>
            <a:picLocks noChangeAspect="1"/>
          </p:cNvPicPr>
          <p:nvPr/>
        </p:nvPicPr>
        <p:blipFill rotWithShape="1">
          <a:blip r:embed="rId14"/>
          <a:srcRect l="3431" t="15395" r="7867" b="11517"/>
          <a:stretch/>
        </p:blipFill>
        <p:spPr>
          <a:xfrm>
            <a:off x="869219" y="2149590"/>
            <a:ext cx="1640466" cy="596989"/>
          </a:xfrm>
          <a:prstGeom prst="rect">
            <a:avLst/>
          </a:prstGeom>
        </p:spPr>
      </p:pic>
      <p:pic>
        <p:nvPicPr>
          <p:cNvPr id="30" name="Picture 32">
            <a:extLst>
              <a:ext uri="{FF2B5EF4-FFF2-40B4-BE49-F238E27FC236}">
                <a16:creationId xmlns:a16="http://schemas.microsoft.com/office/drawing/2014/main" id="{21B6F5D6-9293-479E-8685-744B8085AA56}"/>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271638" y="2349359"/>
            <a:ext cx="1078706" cy="307181"/>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8" descr="Bilderesultater for Total Eren">
            <a:extLst>
              <a:ext uri="{FF2B5EF4-FFF2-40B4-BE49-F238E27FC236}">
                <a16:creationId xmlns:a16="http://schemas.microsoft.com/office/drawing/2014/main" id="{31CA6753-3E0E-4529-A4E5-7C83865AE7D1}"/>
              </a:ext>
            </a:extLst>
          </p:cNvPr>
          <p:cNvPicPr>
            <a:picLocks noChangeAspect="1" noChangeArrowheads="1"/>
          </p:cNvPicPr>
          <p:nvPr/>
        </p:nvPicPr>
        <p:blipFill rotWithShape="1">
          <a:blip r:embed="rId16">
            <a:extLst>
              <a:ext uri="{28A0092B-C50C-407E-A947-70E740481C1C}">
                <a14:useLocalDpi xmlns:a14="http://schemas.microsoft.com/office/drawing/2010/main" val="0"/>
              </a:ext>
            </a:extLst>
          </a:blip>
          <a:srcRect t="34746" r="-5761" b="34675"/>
          <a:stretch/>
        </p:blipFill>
        <p:spPr bwMode="auto">
          <a:xfrm>
            <a:off x="7623654" y="2368148"/>
            <a:ext cx="1114921" cy="32236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Falck Renewables - Wikipedia">
            <a:extLst>
              <a:ext uri="{FF2B5EF4-FFF2-40B4-BE49-F238E27FC236}">
                <a16:creationId xmlns:a16="http://schemas.microsoft.com/office/drawing/2014/main" id="{CEDF6CD9-398C-44C9-8BA9-05712EE0EC8D}"/>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131639" y="292220"/>
            <a:ext cx="771916" cy="575428"/>
          </a:xfrm>
          <a:prstGeom prst="rect">
            <a:avLst/>
          </a:prstGeom>
          <a:noFill/>
          <a:extLst>
            <a:ext uri="{909E8E84-426E-40DD-AFC4-6F175D3DCCD1}">
              <a14:hiddenFill xmlns:a14="http://schemas.microsoft.com/office/drawing/2010/main">
                <a:solidFill>
                  <a:srgbClr val="FFFFFF"/>
                </a:solidFill>
              </a14:hiddenFill>
            </a:ext>
          </a:extLst>
        </p:spPr>
      </p:pic>
      <p:pic>
        <p:nvPicPr>
          <p:cNvPr id="1024" name="Picture 1023">
            <a:extLst>
              <a:ext uri="{FF2B5EF4-FFF2-40B4-BE49-F238E27FC236}">
                <a16:creationId xmlns:a16="http://schemas.microsoft.com/office/drawing/2014/main" id="{F81DEB49-D9DC-4B19-BD54-6489D639CBC5}"/>
              </a:ext>
            </a:extLst>
          </p:cNvPr>
          <p:cNvPicPr>
            <a:picLocks noChangeAspect="1"/>
          </p:cNvPicPr>
          <p:nvPr/>
        </p:nvPicPr>
        <p:blipFill>
          <a:blip r:embed="rId18"/>
          <a:stretch>
            <a:fillRect/>
          </a:stretch>
        </p:blipFill>
        <p:spPr>
          <a:xfrm>
            <a:off x="3159584" y="1627362"/>
            <a:ext cx="925760" cy="264503"/>
          </a:xfrm>
          <a:prstGeom prst="rect">
            <a:avLst/>
          </a:prstGeom>
        </p:spPr>
      </p:pic>
      <p:pic>
        <p:nvPicPr>
          <p:cNvPr id="35" name="Picture 64" descr="Bilderesultater for statkraft">
            <a:extLst>
              <a:ext uri="{FF2B5EF4-FFF2-40B4-BE49-F238E27FC236}">
                <a16:creationId xmlns:a16="http://schemas.microsoft.com/office/drawing/2014/main" id="{563ADBC5-890D-4D6E-A8FE-5C46F841F56E}"/>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8141702" y="958079"/>
            <a:ext cx="927102" cy="614709"/>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1026">
            <a:extLst>
              <a:ext uri="{FF2B5EF4-FFF2-40B4-BE49-F238E27FC236}">
                <a16:creationId xmlns:a16="http://schemas.microsoft.com/office/drawing/2014/main" id="{0A29A252-785F-49AE-B80B-598F94686585}"/>
              </a:ext>
            </a:extLst>
          </p:cNvPr>
          <p:cNvPicPr>
            <a:picLocks noChangeAspect="1"/>
          </p:cNvPicPr>
          <p:nvPr/>
        </p:nvPicPr>
        <p:blipFill>
          <a:blip r:embed="rId20"/>
          <a:stretch>
            <a:fillRect/>
          </a:stretch>
        </p:blipFill>
        <p:spPr>
          <a:xfrm>
            <a:off x="4397520" y="559673"/>
            <a:ext cx="1322723" cy="660279"/>
          </a:xfrm>
          <a:prstGeom prst="rect">
            <a:avLst/>
          </a:prstGeom>
        </p:spPr>
      </p:pic>
      <p:pic>
        <p:nvPicPr>
          <p:cNvPr id="1032" name="Picture 1031">
            <a:extLst>
              <a:ext uri="{FF2B5EF4-FFF2-40B4-BE49-F238E27FC236}">
                <a16:creationId xmlns:a16="http://schemas.microsoft.com/office/drawing/2014/main" id="{10F8402C-BC9C-4A99-B87D-DEC1492BF92F}"/>
              </a:ext>
            </a:extLst>
          </p:cNvPr>
          <p:cNvPicPr>
            <a:picLocks noChangeAspect="1"/>
          </p:cNvPicPr>
          <p:nvPr/>
        </p:nvPicPr>
        <p:blipFill>
          <a:blip r:embed="rId21"/>
          <a:stretch>
            <a:fillRect/>
          </a:stretch>
        </p:blipFill>
        <p:spPr>
          <a:xfrm>
            <a:off x="6153036" y="1798950"/>
            <a:ext cx="1367240" cy="413867"/>
          </a:xfrm>
          <a:prstGeom prst="rect">
            <a:avLst/>
          </a:prstGeom>
        </p:spPr>
      </p:pic>
      <p:pic>
        <p:nvPicPr>
          <p:cNvPr id="1033" name="Picture 6" descr="upload.wikimedia.org/wikipedia/commons/thumb/1/...">
            <a:extLst>
              <a:ext uri="{FF2B5EF4-FFF2-40B4-BE49-F238E27FC236}">
                <a16:creationId xmlns:a16="http://schemas.microsoft.com/office/drawing/2014/main" id="{D706403F-B73C-44CC-AB72-0614829DE922}"/>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4455908" y="1692739"/>
            <a:ext cx="1617914" cy="582561"/>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8" descr="The bp brand | Who we are | Home">
            <a:extLst>
              <a:ext uri="{FF2B5EF4-FFF2-40B4-BE49-F238E27FC236}">
                <a16:creationId xmlns:a16="http://schemas.microsoft.com/office/drawing/2014/main" id="{B61BEE8E-A889-40D6-B300-3ABCFDF9E90E}"/>
              </a:ext>
            </a:extLst>
          </p:cNvPr>
          <p:cNvPicPr>
            <a:picLocks noChangeAspect="1" noChangeArrowheads="1"/>
          </p:cNvPicPr>
          <p:nvPr/>
        </p:nvPicPr>
        <p:blipFill rotWithShape="1">
          <a:blip r:embed="rId23">
            <a:extLst>
              <a:ext uri="{28A0092B-C50C-407E-A947-70E740481C1C}">
                <a14:useLocalDpi xmlns:a14="http://schemas.microsoft.com/office/drawing/2010/main" val="0"/>
              </a:ext>
            </a:extLst>
          </a:blip>
          <a:srcRect l="28788" t="3332" r="27311" b="4010"/>
          <a:stretch/>
        </p:blipFill>
        <p:spPr bwMode="auto">
          <a:xfrm>
            <a:off x="6125235" y="847060"/>
            <a:ext cx="793268" cy="941805"/>
          </a:xfrm>
          <a:prstGeom prst="rect">
            <a:avLst/>
          </a:prstGeom>
          <a:noFill/>
          <a:extLst>
            <a:ext uri="{909E8E84-426E-40DD-AFC4-6F175D3DCCD1}">
              <a14:hiddenFill xmlns:a14="http://schemas.microsoft.com/office/drawing/2010/main">
                <a:solidFill>
                  <a:srgbClr val="FFFFFF"/>
                </a:solidFill>
              </a14:hiddenFill>
            </a:ext>
          </a:extLst>
        </p:spPr>
      </p:pic>
      <p:sp>
        <p:nvSpPr>
          <p:cNvPr id="47" name="TextBox 46">
            <a:extLst>
              <a:ext uri="{FF2B5EF4-FFF2-40B4-BE49-F238E27FC236}">
                <a16:creationId xmlns:a16="http://schemas.microsoft.com/office/drawing/2014/main" id="{AF5D3E47-FAED-4D6B-9A34-9B65E15245C9}"/>
              </a:ext>
            </a:extLst>
          </p:cNvPr>
          <p:cNvSpPr txBox="1"/>
          <p:nvPr/>
        </p:nvSpPr>
        <p:spPr>
          <a:xfrm>
            <a:off x="7113551" y="4711121"/>
            <a:ext cx="2005130" cy="400110"/>
          </a:xfrm>
          <a:prstGeom prst="rect">
            <a:avLst/>
          </a:prstGeom>
          <a:solidFill>
            <a:schemeClr val="tx2">
              <a:lumMod val="40000"/>
              <a:lumOff val="60000"/>
            </a:schemeClr>
          </a:solidFill>
        </p:spPr>
        <p:txBody>
          <a:bodyPr wrap="square" rtlCol="0">
            <a:spAutoFit/>
          </a:bodyPr>
          <a:lstStyle/>
          <a:p>
            <a:r>
              <a:rPr lang="en-GB" sz="2000" b="1" dirty="0"/>
              <a:t>WTG suppliers</a:t>
            </a:r>
          </a:p>
        </p:txBody>
      </p:sp>
      <p:pic>
        <p:nvPicPr>
          <p:cNvPr id="1038" name="Picture 12" descr="Vestas Wind Systems A/S | Brands of the World™ | Download vector logos and  logotypes">
            <a:extLst>
              <a:ext uri="{FF2B5EF4-FFF2-40B4-BE49-F238E27FC236}">
                <a16:creationId xmlns:a16="http://schemas.microsoft.com/office/drawing/2014/main" id="{08B2BFA1-3EBA-4B4C-B854-77296CBE8058}"/>
              </a:ext>
            </a:extLst>
          </p:cNvPr>
          <p:cNvPicPr>
            <a:picLocks noChangeAspect="1" noChangeArrowheads="1"/>
          </p:cNvPicPr>
          <p:nvPr/>
        </p:nvPicPr>
        <p:blipFill rotWithShape="1">
          <a:blip r:embed="rId24">
            <a:extLst>
              <a:ext uri="{28A0092B-C50C-407E-A947-70E740481C1C}">
                <a14:useLocalDpi xmlns:a14="http://schemas.microsoft.com/office/drawing/2010/main" val="0"/>
              </a:ext>
            </a:extLst>
          </a:blip>
          <a:srcRect t="38377" b="32562"/>
          <a:stretch/>
        </p:blipFill>
        <p:spPr bwMode="auto">
          <a:xfrm>
            <a:off x="7582468" y="2874617"/>
            <a:ext cx="1533486" cy="445639"/>
          </a:xfrm>
          <a:prstGeom prst="rect">
            <a:avLst/>
          </a:prstGeom>
          <a:noFill/>
          <a:extLst>
            <a:ext uri="{909E8E84-426E-40DD-AFC4-6F175D3DCCD1}">
              <a14:hiddenFill xmlns:a14="http://schemas.microsoft.com/office/drawing/2010/main">
                <a:solidFill>
                  <a:srgbClr val="FFFFFF"/>
                </a:solidFill>
              </a14:hiddenFill>
            </a:ext>
          </a:extLst>
        </p:spPr>
      </p:pic>
      <p:pic>
        <p:nvPicPr>
          <p:cNvPr id="1039" name="Picture 14" descr="Goldwind |">
            <a:extLst>
              <a:ext uri="{FF2B5EF4-FFF2-40B4-BE49-F238E27FC236}">
                <a16:creationId xmlns:a16="http://schemas.microsoft.com/office/drawing/2014/main" id="{90C87827-61D7-4C92-A15E-E44ED2832DB2}"/>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4351253" y="3031439"/>
            <a:ext cx="1843355" cy="375392"/>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Siemens Gamesa - Seanergy 2019">
            <a:extLst>
              <a:ext uri="{FF2B5EF4-FFF2-40B4-BE49-F238E27FC236}">
                <a16:creationId xmlns:a16="http://schemas.microsoft.com/office/drawing/2014/main" id="{F9D19030-AAC6-496F-A846-B4E1A9C51179}"/>
              </a:ext>
            </a:extLst>
          </p:cNvPr>
          <p:cNvPicPr>
            <a:picLocks noChangeAspect="1" noChangeArrowheads="1"/>
          </p:cNvPicPr>
          <p:nvPr/>
        </p:nvPicPr>
        <p:blipFill rotWithShape="1">
          <a:blip r:embed="rId26">
            <a:extLst>
              <a:ext uri="{28A0092B-C50C-407E-A947-70E740481C1C}">
                <a14:useLocalDpi xmlns:a14="http://schemas.microsoft.com/office/drawing/2010/main" val="0"/>
              </a:ext>
            </a:extLst>
          </a:blip>
          <a:srcRect l="-393" t="38423" r="1633" b="36984"/>
          <a:stretch/>
        </p:blipFill>
        <p:spPr bwMode="auto">
          <a:xfrm>
            <a:off x="6182032" y="3255426"/>
            <a:ext cx="2918524" cy="60888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AA8F6A54-7483-4763-B08A-4EE76EB416CB}"/>
              </a:ext>
            </a:extLst>
          </p:cNvPr>
          <p:cNvPicPr>
            <a:picLocks noChangeAspect="1"/>
          </p:cNvPicPr>
          <p:nvPr/>
        </p:nvPicPr>
        <p:blipFill rotWithShape="1">
          <a:blip r:embed="rId27"/>
          <a:srcRect l="5389" r="8805" b="5040"/>
          <a:stretch/>
        </p:blipFill>
        <p:spPr>
          <a:xfrm>
            <a:off x="99110" y="2895574"/>
            <a:ext cx="1134533" cy="482505"/>
          </a:xfrm>
          <a:prstGeom prst="rect">
            <a:avLst/>
          </a:prstGeom>
        </p:spPr>
      </p:pic>
      <p:pic>
        <p:nvPicPr>
          <p:cNvPr id="11" name="Picture 10">
            <a:extLst>
              <a:ext uri="{FF2B5EF4-FFF2-40B4-BE49-F238E27FC236}">
                <a16:creationId xmlns:a16="http://schemas.microsoft.com/office/drawing/2014/main" id="{2D9B1D4A-4352-414E-B245-BCEF9CD7E524}"/>
              </a:ext>
            </a:extLst>
          </p:cNvPr>
          <p:cNvPicPr>
            <a:picLocks noChangeAspect="1"/>
          </p:cNvPicPr>
          <p:nvPr/>
        </p:nvPicPr>
        <p:blipFill>
          <a:blip r:embed="rId28"/>
          <a:stretch>
            <a:fillRect/>
          </a:stretch>
        </p:blipFill>
        <p:spPr>
          <a:xfrm>
            <a:off x="2910527" y="2029958"/>
            <a:ext cx="1108694" cy="626030"/>
          </a:xfrm>
          <a:prstGeom prst="rect">
            <a:avLst/>
          </a:prstGeom>
        </p:spPr>
      </p:pic>
      <p:pic>
        <p:nvPicPr>
          <p:cNvPr id="23" name="Picture 2" descr="Logo GE Renewable Energy">
            <a:extLst>
              <a:ext uri="{FF2B5EF4-FFF2-40B4-BE49-F238E27FC236}">
                <a16:creationId xmlns:a16="http://schemas.microsoft.com/office/drawing/2014/main" id="{6DBD225A-3ED1-4230-8A3A-0D2AE33C206A}"/>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8164848" y="4004405"/>
            <a:ext cx="935708" cy="526336"/>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4" descr="Logo juwi AG">
            <a:extLst>
              <a:ext uri="{FF2B5EF4-FFF2-40B4-BE49-F238E27FC236}">
                <a16:creationId xmlns:a16="http://schemas.microsoft.com/office/drawing/2014/main" id="{368EBFAF-2602-48D0-AB29-1EA2BBC9B4D1}"/>
              </a:ext>
            </a:extLst>
          </p:cNvPr>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1434517" y="2935930"/>
            <a:ext cx="930164" cy="523217"/>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6" descr="Logo Nordex SE">
            <a:extLst>
              <a:ext uri="{FF2B5EF4-FFF2-40B4-BE49-F238E27FC236}">
                <a16:creationId xmlns:a16="http://schemas.microsoft.com/office/drawing/2014/main" id="{8810BDE3-4055-4C59-B5A8-3F9DFC496C91}"/>
              </a:ext>
            </a:extLst>
          </p:cNvPr>
          <p:cNvPicPr>
            <a:picLocks noChangeAspect="1" noChangeArrowheads="1"/>
          </p:cNvPicPr>
          <p:nvPr/>
        </p:nvPicPr>
        <p:blipFill rotWithShape="1">
          <a:blip r:embed="rId31">
            <a:extLst>
              <a:ext uri="{28A0092B-C50C-407E-A947-70E740481C1C}">
                <a14:useLocalDpi xmlns:a14="http://schemas.microsoft.com/office/drawing/2010/main" val="0"/>
              </a:ext>
            </a:extLst>
          </a:blip>
          <a:srcRect l="-440" t="17643" r="-1738" b="21290"/>
          <a:stretch/>
        </p:blipFill>
        <p:spPr bwMode="auto">
          <a:xfrm>
            <a:off x="6983821" y="3893519"/>
            <a:ext cx="1197294" cy="40250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8" descr="Transportation | Freight Brokerage | Holman Logistics">
            <a:extLst>
              <a:ext uri="{FF2B5EF4-FFF2-40B4-BE49-F238E27FC236}">
                <a16:creationId xmlns:a16="http://schemas.microsoft.com/office/drawing/2014/main" id="{41DFC5AF-2524-4AC6-8D6F-A15F04F962EA}"/>
              </a:ext>
            </a:extLst>
          </p:cNvPr>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101517" y="3434216"/>
            <a:ext cx="1261462" cy="309100"/>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31">
            <a:extLst>
              <a:ext uri="{FF2B5EF4-FFF2-40B4-BE49-F238E27FC236}">
                <a16:creationId xmlns:a16="http://schemas.microsoft.com/office/drawing/2014/main" id="{14C31C4B-C6EA-4CD0-A634-A9474BF7D641}"/>
              </a:ext>
            </a:extLst>
          </p:cNvPr>
          <p:cNvPicPr>
            <a:picLocks noChangeAspect="1"/>
          </p:cNvPicPr>
          <p:nvPr/>
        </p:nvPicPr>
        <p:blipFill>
          <a:blip r:embed="rId33"/>
          <a:stretch>
            <a:fillRect/>
          </a:stretch>
        </p:blipFill>
        <p:spPr>
          <a:xfrm>
            <a:off x="2730693" y="2944762"/>
            <a:ext cx="1159521" cy="324961"/>
          </a:xfrm>
          <a:prstGeom prst="rect">
            <a:avLst/>
          </a:prstGeom>
        </p:spPr>
      </p:pic>
      <p:pic>
        <p:nvPicPr>
          <p:cNvPr id="34" name="Picture 33">
            <a:extLst>
              <a:ext uri="{FF2B5EF4-FFF2-40B4-BE49-F238E27FC236}">
                <a16:creationId xmlns:a16="http://schemas.microsoft.com/office/drawing/2014/main" id="{3791C618-ACE4-4281-BA5B-C59ABCBB70CF}"/>
              </a:ext>
            </a:extLst>
          </p:cNvPr>
          <p:cNvPicPr>
            <a:picLocks noChangeAspect="1"/>
          </p:cNvPicPr>
          <p:nvPr/>
        </p:nvPicPr>
        <p:blipFill>
          <a:blip r:embed="rId34"/>
          <a:stretch>
            <a:fillRect/>
          </a:stretch>
        </p:blipFill>
        <p:spPr>
          <a:xfrm>
            <a:off x="5871589" y="4251472"/>
            <a:ext cx="1019175" cy="581025"/>
          </a:xfrm>
          <a:prstGeom prst="rect">
            <a:avLst/>
          </a:prstGeom>
        </p:spPr>
      </p:pic>
      <p:pic>
        <p:nvPicPr>
          <p:cNvPr id="37" name="Picture 36">
            <a:extLst>
              <a:ext uri="{FF2B5EF4-FFF2-40B4-BE49-F238E27FC236}">
                <a16:creationId xmlns:a16="http://schemas.microsoft.com/office/drawing/2014/main" id="{381D2D5C-E749-46E5-91D1-D7A56992729C}"/>
              </a:ext>
            </a:extLst>
          </p:cNvPr>
          <p:cNvPicPr>
            <a:picLocks noChangeAspect="1"/>
          </p:cNvPicPr>
          <p:nvPr/>
        </p:nvPicPr>
        <p:blipFill>
          <a:blip r:embed="rId35"/>
          <a:stretch>
            <a:fillRect/>
          </a:stretch>
        </p:blipFill>
        <p:spPr>
          <a:xfrm>
            <a:off x="5565099" y="3532041"/>
            <a:ext cx="706539" cy="766786"/>
          </a:xfrm>
          <a:prstGeom prst="rect">
            <a:avLst/>
          </a:prstGeom>
        </p:spPr>
      </p:pic>
      <p:pic>
        <p:nvPicPr>
          <p:cNvPr id="38" name="Picture 10" descr="Windhoist Training Centre - Reviews | Facebook">
            <a:extLst>
              <a:ext uri="{FF2B5EF4-FFF2-40B4-BE49-F238E27FC236}">
                <a16:creationId xmlns:a16="http://schemas.microsoft.com/office/drawing/2014/main" id="{C602EDB8-E507-4159-932C-7DA25C8BD086}"/>
              </a:ext>
            </a:extLst>
          </p:cNvPr>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1526577" y="3371213"/>
            <a:ext cx="1482879" cy="543589"/>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593CEC5B-1C86-49D5-8CEE-F5F3F011935B}"/>
              </a:ext>
            </a:extLst>
          </p:cNvPr>
          <p:cNvPicPr>
            <a:picLocks noChangeAspect="1" noChangeArrowheads="1"/>
          </p:cNvPicPr>
          <p:nvPr/>
        </p:nvPicPr>
        <p:blipFill>
          <a:blip r:embed="rId37">
            <a:extLst>
              <a:ext uri="{28A0092B-C50C-407E-A947-70E740481C1C}">
                <a14:useLocalDpi xmlns:a14="http://schemas.microsoft.com/office/drawing/2010/main" val="0"/>
              </a:ext>
            </a:extLst>
          </a:blip>
          <a:srcRect/>
          <a:stretch>
            <a:fillRect/>
          </a:stretch>
        </p:blipFill>
        <p:spPr bwMode="auto">
          <a:xfrm>
            <a:off x="3625616" y="3321690"/>
            <a:ext cx="369289" cy="36928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Veidekke – Wikipedia">
            <a:extLst>
              <a:ext uri="{FF2B5EF4-FFF2-40B4-BE49-F238E27FC236}">
                <a16:creationId xmlns:a16="http://schemas.microsoft.com/office/drawing/2014/main" id="{7A01ECBA-C18A-4CDA-83EA-3B82ECA12D8F}"/>
              </a:ext>
            </a:extLst>
          </p:cNvPr>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99128" y="3813190"/>
            <a:ext cx="704435" cy="70443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4058E802-4D45-4E4B-96EA-8D92EE0FE60E}"/>
              </a:ext>
            </a:extLst>
          </p:cNvPr>
          <p:cNvPicPr>
            <a:picLocks noChangeAspect="1"/>
          </p:cNvPicPr>
          <p:nvPr/>
        </p:nvPicPr>
        <p:blipFill>
          <a:blip r:embed="rId39"/>
          <a:stretch>
            <a:fillRect/>
          </a:stretch>
        </p:blipFill>
        <p:spPr>
          <a:xfrm>
            <a:off x="874719" y="4012796"/>
            <a:ext cx="1317540" cy="424184"/>
          </a:xfrm>
          <a:prstGeom prst="rect">
            <a:avLst/>
          </a:prstGeom>
        </p:spPr>
      </p:pic>
      <p:pic>
        <p:nvPicPr>
          <p:cNvPr id="2054" name="Picture 6" descr="China Electric Power Equipment and Technology Co. Ltd. — Supplier from China,  experience with AfDB, WB, DBSA — Electrical Engineering, Industry, Commerce  &amp; Services sectors — DevelopmentAid">
            <a:extLst>
              <a:ext uri="{FF2B5EF4-FFF2-40B4-BE49-F238E27FC236}">
                <a16:creationId xmlns:a16="http://schemas.microsoft.com/office/drawing/2014/main" id="{AA3DDB79-1CEF-4FE7-AE2F-CFB8649C4596}"/>
              </a:ext>
            </a:extLst>
          </p:cNvPr>
          <p:cNvPicPr>
            <a:picLocks noChangeAspect="1" noChangeArrowheads="1"/>
          </p:cNvPicPr>
          <p:nvPr/>
        </p:nvPicPr>
        <p:blipFill rotWithShape="1">
          <a:blip r:embed="rId40">
            <a:extLst>
              <a:ext uri="{28A0092B-C50C-407E-A947-70E740481C1C}">
                <a14:useLocalDpi xmlns:a14="http://schemas.microsoft.com/office/drawing/2010/main" val="0"/>
              </a:ext>
            </a:extLst>
          </a:blip>
          <a:srcRect l="1927" t="31101" r="1927" b="27562"/>
          <a:stretch/>
        </p:blipFill>
        <p:spPr bwMode="auto">
          <a:xfrm>
            <a:off x="2721661" y="4671060"/>
            <a:ext cx="1400760" cy="47244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Indowind Energy Company Profile: Stock Performance &amp; Earnings | PitchBook">
            <a:extLst>
              <a:ext uri="{FF2B5EF4-FFF2-40B4-BE49-F238E27FC236}">
                <a16:creationId xmlns:a16="http://schemas.microsoft.com/office/drawing/2014/main" id="{84063541-D087-490B-BC9C-EE04206EFAB0}"/>
              </a:ext>
            </a:extLst>
          </p:cNvPr>
          <p:cNvPicPr>
            <a:picLocks noChangeAspect="1" noChangeArrowheads="1"/>
          </p:cNvPicPr>
          <p:nvPr/>
        </p:nvPicPr>
        <p:blipFill>
          <a:blip r:embed="rId41">
            <a:extLst>
              <a:ext uri="{28A0092B-C50C-407E-A947-70E740481C1C}">
                <a14:useLocalDpi xmlns:a14="http://schemas.microsoft.com/office/drawing/2010/main" val="0"/>
              </a:ext>
            </a:extLst>
          </a:blip>
          <a:srcRect/>
          <a:stretch>
            <a:fillRect/>
          </a:stretch>
        </p:blipFill>
        <p:spPr bwMode="auto">
          <a:xfrm>
            <a:off x="4385374" y="3364809"/>
            <a:ext cx="930164" cy="930164"/>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112 Megawatt order: Senvion concludes first contract in Norway – PES –  Power &amp; Energy Solutions">
            <a:extLst>
              <a:ext uri="{FF2B5EF4-FFF2-40B4-BE49-F238E27FC236}">
                <a16:creationId xmlns:a16="http://schemas.microsoft.com/office/drawing/2014/main" id="{F94567AD-B6B3-48D9-A833-44D2BD9EBE9D}"/>
              </a:ext>
            </a:extLst>
          </p:cNvPr>
          <p:cNvPicPr>
            <a:picLocks noChangeAspect="1" noChangeArrowheads="1"/>
          </p:cNvPicPr>
          <p:nvPr/>
        </p:nvPicPr>
        <p:blipFill rotWithShape="1">
          <a:blip r:embed="rId42">
            <a:extLst>
              <a:ext uri="{28A0092B-C50C-407E-A947-70E740481C1C}">
                <a14:useLocalDpi xmlns:a14="http://schemas.microsoft.com/office/drawing/2010/main" val="0"/>
              </a:ext>
            </a:extLst>
          </a:blip>
          <a:srcRect l="2764" t="33457" r="3670" b="38133"/>
          <a:stretch/>
        </p:blipFill>
        <p:spPr bwMode="auto">
          <a:xfrm>
            <a:off x="4389736" y="4479253"/>
            <a:ext cx="1295718" cy="393440"/>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Técnicas Reunidas | Técnicas Reunidas">
            <a:extLst>
              <a:ext uri="{FF2B5EF4-FFF2-40B4-BE49-F238E27FC236}">
                <a16:creationId xmlns:a16="http://schemas.microsoft.com/office/drawing/2014/main" id="{E49BDC4F-4109-4A9D-A5D5-AB38265EA5AC}"/>
              </a:ext>
            </a:extLst>
          </p:cNvPr>
          <p:cNvPicPr>
            <a:picLocks noChangeAspect="1" noChangeArrowheads="1"/>
          </p:cNvPicPr>
          <p:nvPr/>
        </p:nvPicPr>
        <p:blipFill>
          <a:blip r:embed="rId43">
            <a:extLst>
              <a:ext uri="{28A0092B-C50C-407E-A947-70E740481C1C}">
                <a14:useLocalDpi xmlns:a14="http://schemas.microsoft.com/office/drawing/2010/main" val="0"/>
              </a:ext>
            </a:extLst>
          </a:blip>
          <a:srcRect/>
          <a:stretch>
            <a:fillRect/>
          </a:stretch>
        </p:blipFill>
        <p:spPr bwMode="auto">
          <a:xfrm>
            <a:off x="2082594" y="3929748"/>
            <a:ext cx="1103896" cy="633994"/>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a:extLst>
              <a:ext uri="{FF2B5EF4-FFF2-40B4-BE49-F238E27FC236}">
                <a16:creationId xmlns:a16="http://schemas.microsoft.com/office/drawing/2014/main" id="{A331C738-0AA7-4598-8A4B-174850341F47}"/>
              </a:ext>
            </a:extLst>
          </p:cNvPr>
          <p:cNvPicPr>
            <a:picLocks noChangeAspect="1" noChangeArrowheads="1"/>
          </p:cNvPicPr>
          <p:nvPr/>
        </p:nvPicPr>
        <p:blipFill rotWithShape="1">
          <a:blip r:embed="rId44">
            <a:extLst>
              <a:ext uri="{28A0092B-C50C-407E-A947-70E740481C1C}">
                <a14:useLocalDpi xmlns:a14="http://schemas.microsoft.com/office/drawing/2010/main" val="0"/>
              </a:ext>
            </a:extLst>
          </a:blip>
          <a:srcRect l="1" t="28736" r="-2460" b="27298"/>
          <a:stretch/>
        </p:blipFill>
        <p:spPr bwMode="auto">
          <a:xfrm>
            <a:off x="2945902" y="3713230"/>
            <a:ext cx="1203119" cy="632347"/>
          </a:xfrm>
          <a:prstGeom prst="rect">
            <a:avLst/>
          </a:prstGeom>
          <a:noFill/>
          <a:extLst>
            <a:ext uri="{909E8E84-426E-40DD-AFC4-6F175D3DCCD1}">
              <a14:hiddenFill xmlns:a14="http://schemas.microsoft.com/office/drawing/2010/main">
                <a:solidFill>
                  <a:srgbClr val="FFFFFF"/>
                </a:solidFill>
              </a14:hiddenFill>
            </a:ext>
          </a:extLst>
        </p:spPr>
      </p:pic>
      <p:sp>
        <p:nvSpPr>
          <p:cNvPr id="55" name="Google Shape;72;p13">
            <a:extLst>
              <a:ext uri="{FF2B5EF4-FFF2-40B4-BE49-F238E27FC236}">
                <a16:creationId xmlns:a16="http://schemas.microsoft.com/office/drawing/2014/main" id="{75C4C6BD-24CF-4DD7-B221-71126549AAC4}"/>
              </a:ext>
            </a:extLst>
          </p:cNvPr>
          <p:cNvSpPr txBox="1">
            <a:spLocks noGrp="1"/>
          </p:cNvSpPr>
          <p:nvPr>
            <p:ph type="ctrTitle" idx="4294967295" hasCustomPrompt="1"/>
          </p:nvPr>
        </p:nvSpPr>
        <p:spPr>
          <a:xfrm>
            <a:off x="7688599" y="584828"/>
            <a:ext cx="1662011" cy="277691"/>
          </a:xfrm>
          <a:prstGeom prst="rect">
            <a:avLst/>
          </a:prstGeom>
          <a:ln>
            <a:noFill/>
          </a:ln>
        </p:spPr>
        <p:txBody>
          <a:bodyPr spcFirstLastPara="1" wrap="square" lIns="91425" tIns="91425" rIns="91425" bIns="91425" anchor="t" anchorCtr="0">
            <a:noAutofit/>
          </a:bodyPr>
          <a:lstStyle>
            <a:lvl1pPr>
              <a:defRPr sz="1400"/>
            </a:lvl1pPr>
          </a:lstStyle>
          <a:p>
            <a:pPr marL="0" lvl="0" indent="0" algn="l" rtl="0">
              <a:spcBef>
                <a:spcPts val="0"/>
              </a:spcBef>
              <a:spcAft>
                <a:spcPts val="0"/>
              </a:spcAft>
              <a:buNone/>
            </a:pPr>
            <a:r>
              <a:rPr lang="en" dirty="0"/>
              <a:t>WindPark Builder</a:t>
            </a:r>
            <a:endParaRPr dirty="0"/>
          </a:p>
        </p:txBody>
      </p:sp>
      <p:pic>
        <p:nvPicPr>
          <p:cNvPr id="29" name="Picture 4">
            <a:extLst>
              <a:ext uri="{FF2B5EF4-FFF2-40B4-BE49-F238E27FC236}">
                <a16:creationId xmlns:a16="http://schemas.microsoft.com/office/drawing/2014/main" id="{20FB5E8E-7858-44CA-BD02-1FBBFAE2E2CC}"/>
              </a:ext>
            </a:extLst>
          </p:cNvPr>
          <p:cNvPicPr>
            <a:picLocks noChangeAspect="1" noChangeArrowheads="1"/>
          </p:cNvPicPr>
          <p:nvPr/>
        </p:nvPicPr>
        <p:blipFill>
          <a:blip r:embed="rId45">
            <a:extLst>
              <a:ext uri="{28A0092B-C50C-407E-A947-70E740481C1C}">
                <a14:useLocalDpi xmlns:a14="http://schemas.microsoft.com/office/drawing/2010/main" val="0"/>
              </a:ext>
            </a:extLst>
          </a:blip>
          <a:srcRect/>
          <a:stretch>
            <a:fillRect/>
          </a:stretch>
        </p:blipFill>
        <p:spPr bwMode="auto">
          <a:xfrm>
            <a:off x="4326031" y="2395390"/>
            <a:ext cx="1583542" cy="244129"/>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6" descr="NBT logo">
            <a:extLst>
              <a:ext uri="{FF2B5EF4-FFF2-40B4-BE49-F238E27FC236}">
                <a16:creationId xmlns:a16="http://schemas.microsoft.com/office/drawing/2014/main" id="{C80A19C2-5C09-4A73-A6E4-C0531EF959B4}"/>
              </a:ext>
            </a:extLst>
          </p:cNvPr>
          <p:cNvPicPr>
            <a:picLocks noChangeAspect="1" noChangeArrowheads="1"/>
          </p:cNvPicPr>
          <p:nvPr/>
        </p:nvPicPr>
        <p:blipFill>
          <a:blip r:embed="rId46">
            <a:extLst>
              <a:ext uri="{28A0092B-C50C-407E-A947-70E740481C1C}">
                <a14:useLocalDpi xmlns:a14="http://schemas.microsoft.com/office/drawing/2010/main" val="0"/>
              </a:ext>
            </a:extLst>
          </a:blip>
          <a:srcRect/>
          <a:stretch>
            <a:fillRect/>
          </a:stretch>
        </p:blipFill>
        <p:spPr bwMode="auto">
          <a:xfrm>
            <a:off x="160584" y="526823"/>
            <a:ext cx="848549" cy="5027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69550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72;p13">
            <a:extLst>
              <a:ext uri="{FF2B5EF4-FFF2-40B4-BE49-F238E27FC236}">
                <a16:creationId xmlns:a16="http://schemas.microsoft.com/office/drawing/2014/main" id="{78753C27-E4DD-4821-932C-69F0AC8EABCD}"/>
              </a:ext>
            </a:extLst>
          </p:cNvPr>
          <p:cNvSpPr txBox="1">
            <a:spLocks noGrp="1"/>
          </p:cNvSpPr>
          <p:nvPr>
            <p:ph type="ctrTitle" idx="4294967295" hasCustomPrompt="1"/>
          </p:nvPr>
        </p:nvSpPr>
        <p:spPr>
          <a:xfrm>
            <a:off x="7688599" y="584828"/>
            <a:ext cx="1662011" cy="277691"/>
          </a:xfrm>
          <a:prstGeom prst="rect">
            <a:avLst/>
          </a:prstGeom>
          <a:ln>
            <a:noFill/>
          </a:ln>
        </p:spPr>
        <p:txBody>
          <a:bodyPr spcFirstLastPara="1" wrap="square" lIns="91425" tIns="91425" rIns="91425" bIns="91425" anchor="t" anchorCtr="0">
            <a:noAutofit/>
          </a:bodyPr>
          <a:lstStyle>
            <a:lvl1pPr>
              <a:defRPr sz="1400"/>
            </a:lvl1pPr>
          </a:lstStyle>
          <a:p>
            <a:pPr marL="0" lvl="0" indent="0" algn="l" rtl="0">
              <a:spcBef>
                <a:spcPts val="0"/>
              </a:spcBef>
              <a:spcAft>
                <a:spcPts val="0"/>
              </a:spcAft>
              <a:buNone/>
            </a:pPr>
            <a:r>
              <a:rPr lang="en" dirty="0"/>
              <a:t>WindPark Builder</a:t>
            </a:r>
            <a:endParaRPr dirty="0"/>
          </a:p>
        </p:txBody>
      </p:sp>
      <p:sp>
        <p:nvSpPr>
          <p:cNvPr id="3" name="Google Shape;101;p17">
            <a:extLst>
              <a:ext uri="{FF2B5EF4-FFF2-40B4-BE49-F238E27FC236}">
                <a16:creationId xmlns:a16="http://schemas.microsoft.com/office/drawing/2014/main" id="{204B33B9-C6DA-4EEC-9066-37134260E8A5}"/>
              </a:ext>
            </a:extLst>
          </p:cNvPr>
          <p:cNvSpPr txBox="1">
            <a:spLocks/>
          </p:cNvSpPr>
          <p:nvPr/>
        </p:nvSpPr>
        <p:spPr>
          <a:xfrm>
            <a:off x="445033" y="196522"/>
            <a:ext cx="5197200" cy="768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9pPr>
          </a:lstStyle>
          <a:p>
            <a:pPr>
              <a:spcAft>
                <a:spcPts val="1600"/>
              </a:spcAft>
            </a:pPr>
            <a:r>
              <a:rPr lang="en-GB" sz="3600" dirty="0">
                <a:solidFill>
                  <a:schemeClr val="dk1"/>
                </a:solidFill>
              </a:rPr>
              <a:t>Competition</a:t>
            </a:r>
            <a:endParaRPr lang="en-GB" sz="2400" dirty="0"/>
          </a:p>
        </p:txBody>
      </p:sp>
      <p:sp>
        <p:nvSpPr>
          <p:cNvPr id="4" name="Rectangle 2">
            <a:extLst>
              <a:ext uri="{FF2B5EF4-FFF2-40B4-BE49-F238E27FC236}">
                <a16:creationId xmlns:a16="http://schemas.microsoft.com/office/drawing/2014/main" id="{BC90EF56-675A-4540-8DAF-47B7FDB3A0EB}"/>
              </a:ext>
            </a:extLst>
          </p:cNvPr>
          <p:cNvSpPr>
            <a:spLocks noChangeArrowheads="1"/>
          </p:cNvSpPr>
          <p:nvPr/>
        </p:nvSpPr>
        <p:spPr bwMode="gray">
          <a:xfrm>
            <a:off x="4572000" y="1484710"/>
            <a:ext cx="1371827" cy="1371600"/>
          </a:xfrm>
          <a:prstGeom prst="rect">
            <a:avLst/>
          </a:prstGeom>
          <a:solidFill>
            <a:schemeClr val="accent1"/>
          </a:solidFill>
          <a:ln w="3175">
            <a:solidFill>
              <a:schemeClr val="bg2"/>
            </a:solidFill>
            <a:miter lim="800000"/>
            <a:headEnd/>
            <a:tailEnd/>
          </a:ln>
        </p:spPr>
        <p:txBody>
          <a:bodyPr wrap="none" tIns="68580" bIns="68580" anchor="ctr"/>
          <a:lstStyle/>
          <a:p>
            <a:pPr algn="ctr" fontAlgn="base">
              <a:spcBef>
                <a:spcPct val="0"/>
              </a:spcBef>
              <a:spcAft>
                <a:spcPct val="0"/>
              </a:spcAft>
            </a:pPr>
            <a:r>
              <a:rPr lang="en-US" sz="900" dirty="0">
                <a:solidFill>
                  <a:srgbClr val="000000"/>
                </a:solidFill>
              </a:rPr>
              <a:t>Wind </a:t>
            </a:r>
          </a:p>
        </p:txBody>
      </p:sp>
      <p:sp>
        <p:nvSpPr>
          <p:cNvPr id="5" name="Rectangle 3">
            <a:extLst>
              <a:ext uri="{FF2B5EF4-FFF2-40B4-BE49-F238E27FC236}">
                <a16:creationId xmlns:a16="http://schemas.microsoft.com/office/drawing/2014/main" id="{BFED8BB7-2BF8-4FB2-B161-84D35302FC5D}"/>
              </a:ext>
            </a:extLst>
          </p:cNvPr>
          <p:cNvSpPr>
            <a:spLocks noChangeArrowheads="1"/>
          </p:cNvSpPr>
          <p:nvPr/>
        </p:nvSpPr>
        <p:spPr bwMode="gray">
          <a:xfrm>
            <a:off x="3200173" y="1484710"/>
            <a:ext cx="1371827" cy="1371600"/>
          </a:xfrm>
          <a:prstGeom prst="rect">
            <a:avLst/>
          </a:prstGeom>
          <a:solidFill>
            <a:schemeClr val="accent1"/>
          </a:solidFill>
          <a:ln w="3175">
            <a:solidFill>
              <a:schemeClr val="bg2"/>
            </a:solidFill>
            <a:miter lim="800000"/>
            <a:headEnd/>
            <a:tailEnd/>
          </a:ln>
        </p:spPr>
        <p:txBody>
          <a:bodyPr wrap="none" tIns="68580" bIns="68580" anchor="ctr"/>
          <a:lstStyle/>
          <a:p>
            <a:pPr algn="ctr" fontAlgn="base">
              <a:spcBef>
                <a:spcPct val="0"/>
              </a:spcBef>
              <a:spcAft>
                <a:spcPct val="0"/>
              </a:spcAft>
            </a:pPr>
            <a:r>
              <a:rPr lang="en-US" sz="900" dirty="0">
                <a:solidFill>
                  <a:srgbClr val="000000"/>
                </a:solidFill>
              </a:rPr>
              <a:t>Broad</a:t>
            </a:r>
          </a:p>
        </p:txBody>
      </p:sp>
      <p:sp>
        <p:nvSpPr>
          <p:cNvPr id="6" name="Rectangle 4">
            <a:extLst>
              <a:ext uri="{FF2B5EF4-FFF2-40B4-BE49-F238E27FC236}">
                <a16:creationId xmlns:a16="http://schemas.microsoft.com/office/drawing/2014/main" id="{488AAABA-C234-40C3-BCC6-E15FFC4190EC}"/>
              </a:ext>
            </a:extLst>
          </p:cNvPr>
          <p:cNvSpPr>
            <a:spLocks noChangeArrowheads="1"/>
          </p:cNvSpPr>
          <p:nvPr/>
        </p:nvSpPr>
        <p:spPr bwMode="gray">
          <a:xfrm>
            <a:off x="3200173" y="2856310"/>
            <a:ext cx="1371827" cy="1371600"/>
          </a:xfrm>
          <a:prstGeom prst="rect">
            <a:avLst/>
          </a:prstGeom>
          <a:solidFill>
            <a:schemeClr val="accent1"/>
          </a:solidFill>
          <a:ln w="3175">
            <a:solidFill>
              <a:schemeClr val="bg2"/>
            </a:solidFill>
            <a:miter lim="800000"/>
            <a:headEnd/>
            <a:tailEnd/>
          </a:ln>
        </p:spPr>
        <p:txBody>
          <a:bodyPr wrap="none" tIns="68580" bIns="68580" anchor="ctr"/>
          <a:lstStyle/>
          <a:p>
            <a:pPr algn="ctr" fontAlgn="base">
              <a:spcBef>
                <a:spcPct val="0"/>
              </a:spcBef>
              <a:spcAft>
                <a:spcPct val="0"/>
              </a:spcAft>
            </a:pPr>
            <a:r>
              <a:rPr lang="en-US" sz="900" dirty="0">
                <a:solidFill>
                  <a:srgbClr val="000000"/>
                </a:solidFill>
              </a:rPr>
              <a:t>Specialized</a:t>
            </a:r>
          </a:p>
        </p:txBody>
      </p:sp>
      <p:sp>
        <p:nvSpPr>
          <p:cNvPr id="7" name="Rectangle 5">
            <a:extLst>
              <a:ext uri="{FF2B5EF4-FFF2-40B4-BE49-F238E27FC236}">
                <a16:creationId xmlns:a16="http://schemas.microsoft.com/office/drawing/2014/main" id="{2C4A49C1-332E-4B68-BE13-9528D588FB8B}"/>
              </a:ext>
            </a:extLst>
          </p:cNvPr>
          <p:cNvSpPr>
            <a:spLocks noChangeArrowheads="1"/>
          </p:cNvSpPr>
          <p:nvPr/>
        </p:nvSpPr>
        <p:spPr bwMode="gray">
          <a:xfrm>
            <a:off x="4572000" y="2856310"/>
            <a:ext cx="1371827" cy="1371600"/>
          </a:xfrm>
          <a:prstGeom prst="rect">
            <a:avLst/>
          </a:prstGeom>
          <a:solidFill>
            <a:schemeClr val="accent1"/>
          </a:solidFill>
          <a:ln w="3175">
            <a:solidFill>
              <a:schemeClr val="bg2"/>
            </a:solidFill>
            <a:miter lim="800000"/>
            <a:headEnd/>
            <a:tailEnd/>
          </a:ln>
        </p:spPr>
        <p:txBody>
          <a:bodyPr wrap="none" tIns="68580" bIns="68580" anchor="ctr"/>
          <a:lstStyle/>
          <a:p>
            <a:pPr algn="ctr" fontAlgn="base">
              <a:spcBef>
                <a:spcPct val="0"/>
              </a:spcBef>
              <a:spcAft>
                <a:spcPct val="0"/>
              </a:spcAft>
            </a:pPr>
            <a:r>
              <a:rPr lang="en-US" sz="900" dirty="0">
                <a:solidFill>
                  <a:srgbClr val="000000"/>
                </a:solidFill>
              </a:rPr>
              <a:t>Solar</a:t>
            </a:r>
          </a:p>
        </p:txBody>
      </p:sp>
      <p:sp>
        <p:nvSpPr>
          <p:cNvPr id="8" name="Rectangle 6">
            <a:extLst>
              <a:ext uri="{FF2B5EF4-FFF2-40B4-BE49-F238E27FC236}">
                <a16:creationId xmlns:a16="http://schemas.microsoft.com/office/drawing/2014/main" id="{E55C65FB-B7BF-48B1-84C5-070C43B19BAF}"/>
              </a:ext>
            </a:extLst>
          </p:cNvPr>
          <p:cNvSpPr>
            <a:spLocks noChangeArrowheads="1"/>
          </p:cNvSpPr>
          <p:nvPr/>
        </p:nvSpPr>
        <p:spPr bwMode="auto">
          <a:xfrm>
            <a:off x="3200173" y="4227910"/>
            <a:ext cx="400116" cy="228600"/>
          </a:xfrm>
          <a:prstGeom prst="rect">
            <a:avLst/>
          </a:prstGeom>
          <a:noFill/>
          <a:ln w="12700">
            <a:noFill/>
            <a:miter lim="800000"/>
            <a:headEnd/>
            <a:tailEnd/>
          </a:ln>
        </p:spPr>
        <p:txBody>
          <a:bodyPr wrap="none" tIns="68580" bIns="68580"/>
          <a:lstStyle/>
          <a:p>
            <a:pPr fontAlgn="base">
              <a:spcBef>
                <a:spcPct val="0"/>
              </a:spcBef>
              <a:spcAft>
                <a:spcPct val="0"/>
              </a:spcAft>
            </a:pPr>
            <a:r>
              <a:rPr lang="en-US" sz="900" dirty="0">
                <a:solidFill>
                  <a:srgbClr val="000000"/>
                </a:solidFill>
              </a:rPr>
              <a:t>Low</a:t>
            </a:r>
          </a:p>
        </p:txBody>
      </p:sp>
      <p:sp>
        <p:nvSpPr>
          <p:cNvPr id="9" name="Rectangle 7">
            <a:extLst>
              <a:ext uri="{FF2B5EF4-FFF2-40B4-BE49-F238E27FC236}">
                <a16:creationId xmlns:a16="http://schemas.microsoft.com/office/drawing/2014/main" id="{950A7998-080C-4847-A8EF-F53CDC47FBEF}"/>
              </a:ext>
            </a:extLst>
          </p:cNvPr>
          <p:cNvSpPr>
            <a:spLocks noChangeArrowheads="1"/>
          </p:cNvSpPr>
          <p:nvPr/>
        </p:nvSpPr>
        <p:spPr bwMode="auto">
          <a:xfrm>
            <a:off x="5543711" y="4227910"/>
            <a:ext cx="400116" cy="228600"/>
          </a:xfrm>
          <a:prstGeom prst="rect">
            <a:avLst/>
          </a:prstGeom>
          <a:noFill/>
          <a:ln w="12700">
            <a:noFill/>
            <a:miter lim="800000"/>
            <a:headEnd/>
            <a:tailEnd/>
          </a:ln>
        </p:spPr>
        <p:txBody>
          <a:bodyPr wrap="none" tIns="68580" bIns="68580"/>
          <a:lstStyle/>
          <a:p>
            <a:pPr algn="r" fontAlgn="base">
              <a:spcBef>
                <a:spcPct val="0"/>
              </a:spcBef>
              <a:spcAft>
                <a:spcPct val="0"/>
              </a:spcAft>
            </a:pPr>
            <a:r>
              <a:rPr lang="en-US" sz="900">
                <a:solidFill>
                  <a:srgbClr val="000000"/>
                </a:solidFill>
              </a:rPr>
              <a:t>High</a:t>
            </a:r>
          </a:p>
        </p:txBody>
      </p:sp>
      <p:sp>
        <p:nvSpPr>
          <p:cNvPr id="10" name="Rectangle 8">
            <a:extLst>
              <a:ext uri="{FF2B5EF4-FFF2-40B4-BE49-F238E27FC236}">
                <a16:creationId xmlns:a16="http://schemas.microsoft.com/office/drawing/2014/main" id="{C7AFC60A-24F4-4F38-83CA-412CFDF5DE19}"/>
              </a:ext>
            </a:extLst>
          </p:cNvPr>
          <p:cNvSpPr>
            <a:spLocks noChangeArrowheads="1"/>
          </p:cNvSpPr>
          <p:nvPr/>
        </p:nvSpPr>
        <p:spPr bwMode="auto">
          <a:xfrm>
            <a:off x="4214753" y="4456510"/>
            <a:ext cx="714494" cy="228600"/>
          </a:xfrm>
          <a:prstGeom prst="rect">
            <a:avLst/>
          </a:prstGeom>
          <a:noFill/>
          <a:ln w="12700">
            <a:noFill/>
            <a:miter lim="800000"/>
            <a:headEnd/>
            <a:tailEnd/>
          </a:ln>
        </p:spPr>
        <p:txBody>
          <a:bodyPr wrap="none" tIns="68580" bIns="68580"/>
          <a:lstStyle/>
          <a:p>
            <a:pPr algn="ctr" fontAlgn="base">
              <a:spcBef>
                <a:spcPct val="0"/>
              </a:spcBef>
              <a:spcAft>
                <a:spcPct val="0"/>
              </a:spcAft>
            </a:pPr>
            <a:r>
              <a:rPr lang="en-US" sz="1050" b="1" dirty="0">
                <a:solidFill>
                  <a:srgbClr val="000000"/>
                </a:solidFill>
              </a:rPr>
              <a:t>Ease of use </a:t>
            </a:r>
          </a:p>
        </p:txBody>
      </p:sp>
      <p:sp>
        <p:nvSpPr>
          <p:cNvPr id="11" name="Rectangle 9">
            <a:extLst>
              <a:ext uri="{FF2B5EF4-FFF2-40B4-BE49-F238E27FC236}">
                <a16:creationId xmlns:a16="http://schemas.microsoft.com/office/drawing/2014/main" id="{3B786C80-B62C-406E-B5D6-984AF71F09D3}"/>
              </a:ext>
            </a:extLst>
          </p:cNvPr>
          <p:cNvSpPr>
            <a:spLocks noChangeArrowheads="1"/>
          </p:cNvSpPr>
          <p:nvPr/>
        </p:nvSpPr>
        <p:spPr bwMode="auto">
          <a:xfrm>
            <a:off x="2800057" y="3999310"/>
            <a:ext cx="400116" cy="228600"/>
          </a:xfrm>
          <a:prstGeom prst="rect">
            <a:avLst/>
          </a:prstGeom>
          <a:noFill/>
          <a:ln w="12700">
            <a:noFill/>
            <a:miter lim="800000"/>
            <a:headEnd/>
            <a:tailEnd/>
          </a:ln>
        </p:spPr>
        <p:txBody>
          <a:bodyPr wrap="none" tIns="68580" bIns="68580" anchor="b"/>
          <a:lstStyle/>
          <a:p>
            <a:pPr algn="r" fontAlgn="base">
              <a:spcBef>
                <a:spcPct val="0"/>
              </a:spcBef>
              <a:spcAft>
                <a:spcPct val="0"/>
              </a:spcAft>
            </a:pPr>
            <a:r>
              <a:rPr lang="en-US" sz="900" dirty="0">
                <a:solidFill>
                  <a:srgbClr val="000000"/>
                </a:solidFill>
              </a:rPr>
              <a:t>Deep</a:t>
            </a:r>
          </a:p>
        </p:txBody>
      </p:sp>
      <p:sp>
        <p:nvSpPr>
          <p:cNvPr id="12" name="Rectangle 10">
            <a:extLst>
              <a:ext uri="{FF2B5EF4-FFF2-40B4-BE49-F238E27FC236}">
                <a16:creationId xmlns:a16="http://schemas.microsoft.com/office/drawing/2014/main" id="{2E30436C-9005-489F-B693-842B619042F9}"/>
              </a:ext>
            </a:extLst>
          </p:cNvPr>
          <p:cNvSpPr>
            <a:spLocks noChangeArrowheads="1"/>
          </p:cNvSpPr>
          <p:nvPr/>
        </p:nvSpPr>
        <p:spPr bwMode="auto">
          <a:xfrm>
            <a:off x="2800057" y="1484710"/>
            <a:ext cx="400116" cy="228600"/>
          </a:xfrm>
          <a:prstGeom prst="rect">
            <a:avLst/>
          </a:prstGeom>
          <a:noFill/>
          <a:ln w="12700">
            <a:noFill/>
            <a:miter lim="800000"/>
            <a:headEnd/>
            <a:tailEnd/>
          </a:ln>
        </p:spPr>
        <p:txBody>
          <a:bodyPr wrap="none" tIns="68580" bIns="68580"/>
          <a:lstStyle/>
          <a:p>
            <a:pPr algn="r" fontAlgn="base">
              <a:spcBef>
                <a:spcPct val="0"/>
              </a:spcBef>
              <a:spcAft>
                <a:spcPct val="0"/>
              </a:spcAft>
            </a:pPr>
            <a:r>
              <a:rPr lang="en-US" sz="900" dirty="0">
                <a:solidFill>
                  <a:srgbClr val="000000"/>
                </a:solidFill>
              </a:rPr>
              <a:t>Shallow</a:t>
            </a:r>
          </a:p>
        </p:txBody>
      </p:sp>
      <p:sp>
        <p:nvSpPr>
          <p:cNvPr id="13" name="Rectangle 11">
            <a:extLst>
              <a:ext uri="{FF2B5EF4-FFF2-40B4-BE49-F238E27FC236}">
                <a16:creationId xmlns:a16="http://schemas.microsoft.com/office/drawing/2014/main" id="{D8AE2DE4-D53E-410B-B327-B6C1F6360982}"/>
              </a:ext>
            </a:extLst>
          </p:cNvPr>
          <p:cNvSpPr>
            <a:spLocks noChangeArrowheads="1"/>
          </p:cNvSpPr>
          <p:nvPr/>
        </p:nvSpPr>
        <p:spPr bwMode="auto">
          <a:xfrm>
            <a:off x="2208219" y="2742010"/>
            <a:ext cx="514435" cy="228600"/>
          </a:xfrm>
          <a:prstGeom prst="rect">
            <a:avLst/>
          </a:prstGeom>
          <a:noFill/>
          <a:ln w="12700">
            <a:noFill/>
            <a:miter lim="800000"/>
            <a:headEnd/>
            <a:tailEnd/>
          </a:ln>
        </p:spPr>
        <p:txBody>
          <a:bodyPr wrap="none" tIns="68580" bIns="68580" anchor="ctr"/>
          <a:lstStyle/>
          <a:p>
            <a:pPr algn="r" fontAlgn="base">
              <a:spcBef>
                <a:spcPct val="0"/>
              </a:spcBef>
              <a:spcAft>
                <a:spcPct val="0"/>
              </a:spcAft>
            </a:pPr>
            <a:r>
              <a:rPr lang="en-US" sz="1050" b="1" dirty="0">
                <a:solidFill>
                  <a:srgbClr val="000000"/>
                </a:solidFill>
              </a:rPr>
              <a:t>Depth of </a:t>
            </a:r>
          </a:p>
        </p:txBody>
      </p:sp>
    </p:spTree>
    <p:extLst>
      <p:ext uri="{BB962C8B-B14F-4D97-AF65-F5344CB8AC3E}">
        <p14:creationId xmlns:p14="http://schemas.microsoft.com/office/powerpoint/2010/main" val="33169116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7718" name="Group 22"/>
          <p:cNvGraphicFramePr>
            <a:graphicFrameLocks noGrp="1"/>
          </p:cNvGraphicFramePr>
          <p:nvPr/>
        </p:nvGraphicFramePr>
        <p:xfrm>
          <a:off x="1321151" y="1128715"/>
          <a:ext cx="6507803" cy="3103971"/>
        </p:xfrm>
        <a:graphic>
          <a:graphicData uri="http://schemas.openxmlformats.org/drawingml/2006/table">
            <a:tbl>
              <a:tblPr/>
              <a:tblGrid>
                <a:gridCol w="1283184">
                  <a:extLst>
                    <a:ext uri="{9D8B030D-6E8A-4147-A177-3AD203B41FA5}">
                      <a16:colId xmlns:a16="http://schemas.microsoft.com/office/drawing/2014/main" val="20000"/>
                    </a:ext>
                  </a:extLst>
                </a:gridCol>
                <a:gridCol w="5224619">
                  <a:extLst>
                    <a:ext uri="{9D8B030D-6E8A-4147-A177-3AD203B41FA5}">
                      <a16:colId xmlns:a16="http://schemas.microsoft.com/office/drawing/2014/main" val="20001"/>
                    </a:ext>
                  </a:extLst>
                </a:gridCol>
              </a:tblGrid>
              <a:tr h="934402">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dirty="0">
                          <a:ln>
                            <a:noFill/>
                          </a:ln>
                          <a:solidFill>
                            <a:schemeClr val="bg1"/>
                          </a:solidFill>
                          <a:effectLst/>
                          <a:latin typeface="Arial" charset="0"/>
                          <a:cs typeface="Arial" charset="0"/>
                        </a:rPr>
                        <a:t>Header</a:t>
                      </a:r>
                    </a:p>
                  </a:txBody>
                  <a:tcPr marL="66481" marR="66481" marT="34290" marB="34290" anchor="ctr" horzOverflow="overflow">
                    <a:lnL cap="flat">
                      <a:noFill/>
                    </a:lnL>
                    <a:lnR>
                      <a:noFill/>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a:noFill/>
                    </a:lnTlToBr>
                    <a:lnBlToTr>
                      <a:noFill/>
                    </a:lnBlToTr>
                    <a:solidFill>
                      <a:schemeClr val="tx2"/>
                    </a:solidFill>
                  </a:tcPr>
                </a:tc>
                <a:tc>
                  <a:txBody>
                    <a:bodyPr/>
                    <a:lstStyle/>
                    <a:p>
                      <a:pPr marL="0" marR="0" lvl="0" indent="0" algn="l" defTabSz="914400" rtl="0" eaLnBrk="1" fontAlgn="base" latinLnBrk="0" hangingPunct="1">
                        <a:lnSpc>
                          <a:spcPct val="100000"/>
                        </a:lnSpc>
                        <a:spcBef>
                          <a:spcPct val="0"/>
                        </a:spcBef>
                        <a:spcAft>
                          <a:spcPct val="0"/>
                        </a:spcAft>
                        <a:buClr>
                          <a:schemeClr val="tx2"/>
                        </a:buClr>
                        <a:buSzTx/>
                        <a:buFontTx/>
                        <a:buNone/>
                        <a:tabLst/>
                      </a:pPr>
                      <a:r>
                        <a:rPr kumimoji="0" lang="en-GB" sz="1100" b="1" i="0" u="none" strike="noStrike" cap="none" normalizeH="0" baseline="0" dirty="0">
                          <a:ln>
                            <a:noFill/>
                          </a:ln>
                          <a:solidFill>
                            <a:schemeClr val="tx1"/>
                          </a:solidFill>
                          <a:effectLst/>
                          <a:latin typeface="Arial" charset="0"/>
                          <a:cs typeface="Arial" charset="0"/>
                        </a:rPr>
                        <a:t>Text</a:t>
                      </a:r>
                    </a:p>
                    <a:p>
                      <a:pPr marL="285750" marR="0" lvl="1" indent="-171450" algn="l" defTabSz="914400" rtl="0" eaLnBrk="1" fontAlgn="base" latinLnBrk="0" hangingPunct="1">
                        <a:lnSpc>
                          <a:spcPct val="100000"/>
                        </a:lnSpc>
                        <a:spcBef>
                          <a:spcPct val="0"/>
                        </a:spcBef>
                        <a:spcAft>
                          <a:spcPct val="0"/>
                        </a:spcAft>
                        <a:buClr>
                          <a:schemeClr val="tx2"/>
                        </a:buClr>
                        <a:buSzTx/>
                        <a:buFontTx/>
                        <a:buChar char="•"/>
                        <a:tabLst/>
                      </a:pPr>
                      <a:r>
                        <a:rPr kumimoji="0" lang="en-GB" sz="1100" b="0" i="0" u="none" strike="noStrike" cap="none" normalizeH="0" baseline="0" dirty="0">
                          <a:ln>
                            <a:noFill/>
                          </a:ln>
                          <a:solidFill>
                            <a:schemeClr val="tx1"/>
                          </a:solidFill>
                          <a:effectLst/>
                          <a:latin typeface="Arial" charset="0"/>
                          <a:cs typeface="Arial" charset="0"/>
                        </a:rPr>
                        <a:t>Text</a:t>
                      </a:r>
                    </a:p>
                    <a:p>
                      <a:pPr marL="571500" marR="0" lvl="2" indent="-171450" algn="l" defTabSz="914400" rtl="0" eaLnBrk="1" fontAlgn="base" latinLnBrk="0" hangingPunct="1">
                        <a:lnSpc>
                          <a:spcPct val="100000"/>
                        </a:lnSpc>
                        <a:spcBef>
                          <a:spcPct val="0"/>
                        </a:spcBef>
                        <a:spcAft>
                          <a:spcPct val="0"/>
                        </a:spcAft>
                        <a:buClr>
                          <a:schemeClr val="tx2"/>
                        </a:buClr>
                        <a:buSzTx/>
                        <a:buFont typeface="Arial" charset="0"/>
                        <a:buChar char="–"/>
                        <a:tabLst/>
                      </a:pPr>
                      <a:r>
                        <a:rPr kumimoji="0" lang="en-GB" sz="1100" b="0" i="0" u="none" strike="noStrike" cap="none" normalizeH="0" baseline="0" dirty="0">
                          <a:ln>
                            <a:noFill/>
                          </a:ln>
                          <a:solidFill>
                            <a:schemeClr val="tx1"/>
                          </a:solidFill>
                          <a:effectLst/>
                          <a:latin typeface="Arial" charset="0"/>
                          <a:cs typeface="Arial" charset="0"/>
                        </a:rPr>
                        <a:t>Text</a:t>
                      </a:r>
                    </a:p>
                  </a:txBody>
                  <a:tcPr marL="66481" marR="66481" marT="102870" marB="34290" horzOverflow="overflow">
                    <a:lnL>
                      <a:noFill/>
                    </a:lnL>
                    <a:lnR cap="flat">
                      <a:noFill/>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r h="158591">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GB" sz="500" b="1" i="0" u="none" strike="noStrike" cap="none" normalizeH="0" baseline="0" dirty="0">
                        <a:ln>
                          <a:noFill/>
                        </a:ln>
                        <a:solidFill>
                          <a:schemeClr val="bg1"/>
                        </a:solidFill>
                        <a:effectLst/>
                        <a:latin typeface="Arial" charset="0"/>
                        <a:cs typeface="Arial" charset="0"/>
                      </a:endParaRPr>
                    </a:p>
                  </a:txBody>
                  <a:tcPr marL="0" marR="0" marT="0" marB="0" anchor="ctr" horzOverflow="overflow">
                    <a:lnL cap="flat">
                      <a:noFill/>
                    </a:lnL>
                    <a:lnR>
                      <a:noFill/>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a:noFill/>
                    </a:lnTlToBr>
                    <a:lnBlToTr>
                      <a:noFill/>
                    </a:lnBlToTr>
                    <a:noFill/>
                  </a:tcPr>
                </a:tc>
                <a:tc>
                  <a:txBody>
                    <a:bodyPr/>
                    <a:lstStyle/>
                    <a:p>
                      <a:pPr marL="571500" marR="0" lvl="2" indent="-171450" algn="l" defTabSz="914400" rtl="0" eaLnBrk="1" fontAlgn="base" latinLnBrk="0" hangingPunct="1">
                        <a:lnSpc>
                          <a:spcPct val="100000"/>
                        </a:lnSpc>
                        <a:spcBef>
                          <a:spcPct val="0"/>
                        </a:spcBef>
                        <a:spcAft>
                          <a:spcPct val="0"/>
                        </a:spcAft>
                        <a:buClr>
                          <a:schemeClr val="tx2"/>
                        </a:buClr>
                        <a:buSzTx/>
                        <a:buFont typeface="Arial" charset="0"/>
                        <a:buChar char="–"/>
                        <a:tabLst/>
                      </a:pPr>
                      <a:endParaRPr kumimoji="0" lang="en-GB" sz="500" b="0" i="0" u="none" strike="noStrike" cap="none" normalizeH="0" baseline="0" dirty="0">
                        <a:ln>
                          <a:noFill/>
                        </a:ln>
                        <a:solidFill>
                          <a:schemeClr val="tx1"/>
                        </a:solidFill>
                        <a:effectLst/>
                        <a:latin typeface="Arial" charset="0"/>
                        <a:cs typeface="Arial" charset="0"/>
                      </a:endParaRPr>
                    </a:p>
                  </a:txBody>
                  <a:tcPr marL="0" marR="0" marT="0" marB="0" horzOverflow="overflow">
                    <a:lnL>
                      <a:noFill/>
                    </a:lnL>
                    <a:lnR cap="flat">
                      <a:noFill/>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921544">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dirty="0">
                          <a:ln>
                            <a:noFill/>
                          </a:ln>
                          <a:solidFill>
                            <a:schemeClr val="bg1"/>
                          </a:solidFill>
                          <a:effectLst/>
                          <a:latin typeface="Arial" charset="0"/>
                          <a:cs typeface="Arial" charset="0"/>
                        </a:rPr>
                        <a:t>Header</a:t>
                      </a:r>
                    </a:p>
                  </a:txBody>
                  <a:tcPr marL="66481" marR="66481" marT="34290" marB="34290" anchor="ctr" horzOverflow="overflow">
                    <a:lnL cap="flat">
                      <a:noFill/>
                    </a:lnL>
                    <a:lnR>
                      <a:noFill/>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a:noFill/>
                    </a:lnTlToBr>
                    <a:lnBlToTr>
                      <a:noFill/>
                    </a:lnBlToTr>
                    <a:solidFill>
                      <a:schemeClr val="tx2"/>
                    </a:solidFill>
                  </a:tcPr>
                </a:tc>
                <a:tc>
                  <a:txBody>
                    <a:bodyPr/>
                    <a:lstStyle/>
                    <a:p>
                      <a:pPr marL="0" marR="0" lvl="0" indent="0" algn="l" defTabSz="914400" rtl="0" eaLnBrk="1" fontAlgn="base" latinLnBrk="0" hangingPunct="1">
                        <a:lnSpc>
                          <a:spcPct val="100000"/>
                        </a:lnSpc>
                        <a:spcBef>
                          <a:spcPct val="0"/>
                        </a:spcBef>
                        <a:spcAft>
                          <a:spcPct val="0"/>
                        </a:spcAft>
                        <a:buClr>
                          <a:schemeClr val="tx2"/>
                        </a:buClr>
                        <a:buSzTx/>
                        <a:buFontTx/>
                        <a:buNone/>
                        <a:tabLst/>
                      </a:pPr>
                      <a:r>
                        <a:rPr kumimoji="0" lang="en-GB" sz="1100" b="1" i="0" u="none" strike="noStrike" cap="none" normalizeH="0" baseline="0" dirty="0">
                          <a:ln>
                            <a:noFill/>
                          </a:ln>
                          <a:solidFill>
                            <a:schemeClr val="tx1"/>
                          </a:solidFill>
                          <a:effectLst/>
                          <a:latin typeface="Arial" charset="0"/>
                          <a:cs typeface="Arial" charset="0"/>
                        </a:rPr>
                        <a:t>Text</a:t>
                      </a:r>
                    </a:p>
                    <a:p>
                      <a:pPr marL="285750" marR="0" lvl="1" indent="-171450" algn="l" defTabSz="914400" rtl="0" eaLnBrk="1" fontAlgn="base" latinLnBrk="0" hangingPunct="1">
                        <a:lnSpc>
                          <a:spcPct val="100000"/>
                        </a:lnSpc>
                        <a:spcBef>
                          <a:spcPct val="0"/>
                        </a:spcBef>
                        <a:spcAft>
                          <a:spcPct val="0"/>
                        </a:spcAft>
                        <a:buClr>
                          <a:schemeClr val="tx2"/>
                        </a:buClr>
                        <a:buSzTx/>
                        <a:buFontTx/>
                        <a:buChar char="•"/>
                        <a:tabLst/>
                      </a:pPr>
                      <a:r>
                        <a:rPr kumimoji="0" lang="en-GB" sz="1100" b="0" i="0" u="none" strike="noStrike" cap="none" normalizeH="0" baseline="0" dirty="0">
                          <a:ln>
                            <a:noFill/>
                          </a:ln>
                          <a:solidFill>
                            <a:schemeClr val="tx1"/>
                          </a:solidFill>
                          <a:effectLst/>
                          <a:latin typeface="Arial" charset="0"/>
                          <a:cs typeface="Arial" charset="0"/>
                        </a:rPr>
                        <a:t>Text</a:t>
                      </a:r>
                    </a:p>
                    <a:p>
                      <a:pPr marL="571500" marR="0" lvl="2" indent="-171450" algn="l" defTabSz="914400" rtl="0" eaLnBrk="1" fontAlgn="base" latinLnBrk="0" hangingPunct="1">
                        <a:lnSpc>
                          <a:spcPct val="100000"/>
                        </a:lnSpc>
                        <a:spcBef>
                          <a:spcPct val="0"/>
                        </a:spcBef>
                        <a:spcAft>
                          <a:spcPct val="0"/>
                        </a:spcAft>
                        <a:buClr>
                          <a:schemeClr val="tx2"/>
                        </a:buClr>
                        <a:buSzTx/>
                        <a:buFont typeface="Arial" charset="0"/>
                        <a:buChar char="–"/>
                        <a:tabLst/>
                      </a:pPr>
                      <a:r>
                        <a:rPr kumimoji="0" lang="en-GB" sz="1100" b="0" i="0" u="none" strike="noStrike" cap="none" normalizeH="0" baseline="0" dirty="0">
                          <a:ln>
                            <a:noFill/>
                          </a:ln>
                          <a:solidFill>
                            <a:schemeClr val="tx1"/>
                          </a:solidFill>
                          <a:effectLst/>
                          <a:latin typeface="Arial" charset="0"/>
                          <a:cs typeface="Arial" charset="0"/>
                        </a:rPr>
                        <a:t>Text</a:t>
                      </a:r>
                    </a:p>
                  </a:txBody>
                  <a:tcPr marL="66481" marR="66481" marT="102870" marB="34290" horzOverflow="overflow">
                    <a:lnL>
                      <a:noFill/>
                    </a:lnL>
                    <a:lnR cap="flat">
                      <a:noFill/>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2"/>
                  </a:ext>
                </a:extLst>
              </a:tr>
              <a:tr h="165253">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GB" sz="500" b="1" i="0" u="none" strike="noStrike" cap="none" normalizeH="0" baseline="0" dirty="0">
                        <a:ln>
                          <a:noFill/>
                        </a:ln>
                        <a:solidFill>
                          <a:schemeClr val="bg1"/>
                        </a:solidFill>
                        <a:effectLst/>
                        <a:latin typeface="Arial" charset="0"/>
                        <a:cs typeface="Arial" charset="0"/>
                      </a:endParaRPr>
                    </a:p>
                  </a:txBody>
                  <a:tcPr marL="0" marR="0" marT="0" marB="0" anchor="ctr" horzOverflow="overflow">
                    <a:lnL cap="flat">
                      <a:noFill/>
                    </a:lnL>
                    <a:lnR>
                      <a:noFill/>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a:noFill/>
                    </a:lnTlToBr>
                    <a:lnBlToTr>
                      <a:noFill/>
                    </a:lnBlToTr>
                    <a:noFill/>
                  </a:tcPr>
                </a:tc>
                <a:tc>
                  <a:txBody>
                    <a:bodyPr/>
                    <a:lstStyle/>
                    <a:p>
                      <a:pPr marL="571500" marR="0" lvl="2" indent="-171450" algn="l" defTabSz="914400" rtl="0" eaLnBrk="1" fontAlgn="base" latinLnBrk="0" hangingPunct="1">
                        <a:lnSpc>
                          <a:spcPct val="100000"/>
                        </a:lnSpc>
                        <a:spcBef>
                          <a:spcPct val="0"/>
                        </a:spcBef>
                        <a:spcAft>
                          <a:spcPct val="0"/>
                        </a:spcAft>
                        <a:buClr>
                          <a:schemeClr val="tx2"/>
                        </a:buClr>
                        <a:buSzTx/>
                        <a:buFont typeface="Arial" charset="0"/>
                        <a:buChar char="–"/>
                        <a:tabLst/>
                      </a:pPr>
                      <a:endParaRPr kumimoji="0" lang="en-GB" sz="500" b="0" i="0" u="none" strike="noStrike" cap="none" normalizeH="0" baseline="0" dirty="0">
                        <a:ln>
                          <a:noFill/>
                        </a:ln>
                        <a:solidFill>
                          <a:schemeClr val="tx1"/>
                        </a:solidFill>
                        <a:effectLst/>
                        <a:latin typeface="Arial" charset="0"/>
                        <a:cs typeface="Arial" charset="0"/>
                      </a:endParaRPr>
                    </a:p>
                  </a:txBody>
                  <a:tcPr marL="0" marR="0" marT="0" marB="0" horzOverflow="overflow">
                    <a:lnL>
                      <a:noFill/>
                    </a:lnL>
                    <a:lnR cap="flat">
                      <a:noFill/>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924181">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dirty="0">
                          <a:ln>
                            <a:noFill/>
                          </a:ln>
                          <a:solidFill>
                            <a:schemeClr val="bg1"/>
                          </a:solidFill>
                          <a:effectLst/>
                          <a:latin typeface="Arial" charset="0"/>
                          <a:cs typeface="Arial" charset="0"/>
                        </a:rPr>
                        <a:t>Header</a:t>
                      </a:r>
                    </a:p>
                  </a:txBody>
                  <a:tcPr marL="66481" marR="66481" marT="34290" marB="34290" anchor="ctr" horzOverflow="overflow">
                    <a:lnL cap="flat">
                      <a:noFill/>
                    </a:lnL>
                    <a:lnR>
                      <a:noFill/>
                    </a:lnR>
                    <a:lnT w="76200" cap="flat" cmpd="sng" algn="ctr">
                      <a:noFill/>
                      <a:prstDash val="solid"/>
                      <a:round/>
                      <a:headEnd type="none" w="med" len="med"/>
                      <a:tailEnd type="none" w="med" len="med"/>
                    </a:lnT>
                    <a:lnB cap="flat">
                      <a:noFill/>
                    </a:lnB>
                    <a:lnTlToBr>
                      <a:noFill/>
                    </a:lnTlToBr>
                    <a:lnBlToTr>
                      <a:noFill/>
                    </a:lnBlToTr>
                    <a:solidFill>
                      <a:schemeClr val="tx2"/>
                    </a:solidFill>
                  </a:tcPr>
                </a:tc>
                <a:tc>
                  <a:txBody>
                    <a:bodyPr/>
                    <a:lstStyle/>
                    <a:p>
                      <a:pPr marL="0" marR="0" lvl="0" indent="0" algn="l" defTabSz="914400" rtl="0" eaLnBrk="1" fontAlgn="base" latinLnBrk="0" hangingPunct="1">
                        <a:lnSpc>
                          <a:spcPct val="100000"/>
                        </a:lnSpc>
                        <a:spcBef>
                          <a:spcPct val="0"/>
                        </a:spcBef>
                        <a:spcAft>
                          <a:spcPct val="0"/>
                        </a:spcAft>
                        <a:buClr>
                          <a:schemeClr val="tx2"/>
                        </a:buClr>
                        <a:buSzTx/>
                        <a:buFontTx/>
                        <a:buNone/>
                        <a:tabLst/>
                      </a:pPr>
                      <a:r>
                        <a:rPr kumimoji="0" lang="en-GB" sz="1100" b="1" i="0" u="none" strike="noStrike" cap="none" normalizeH="0" baseline="0" dirty="0">
                          <a:ln>
                            <a:noFill/>
                          </a:ln>
                          <a:solidFill>
                            <a:schemeClr val="tx1"/>
                          </a:solidFill>
                          <a:effectLst/>
                          <a:latin typeface="Arial" charset="0"/>
                          <a:cs typeface="Arial" charset="0"/>
                        </a:rPr>
                        <a:t>Text</a:t>
                      </a:r>
                    </a:p>
                    <a:p>
                      <a:pPr marL="285750" marR="0" lvl="1" indent="-171450" algn="l" defTabSz="914400" rtl="0" eaLnBrk="1" fontAlgn="base" latinLnBrk="0" hangingPunct="1">
                        <a:lnSpc>
                          <a:spcPct val="100000"/>
                        </a:lnSpc>
                        <a:spcBef>
                          <a:spcPct val="0"/>
                        </a:spcBef>
                        <a:spcAft>
                          <a:spcPct val="0"/>
                        </a:spcAft>
                        <a:buClr>
                          <a:schemeClr val="tx2"/>
                        </a:buClr>
                        <a:buSzTx/>
                        <a:buFontTx/>
                        <a:buChar char="•"/>
                        <a:tabLst/>
                      </a:pPr>
                      <a:r>
                        <a:rPr kumimoji="0" lang="en-GB" sz="1100" b="0" i="0" u="none" strike="noStrike" cap="none" normalizeH="0" baseline="0" dirty="0">
                          <a:ln>
                            <a:noFill/>
                          </a:ln>
                          <a:solidFill>
                            <a:schemeClr val="tx1"/>
                          </a:solidFill>
                          <a:effectLst/>
                          <a:latin typeface="Arial" charset="0"/>
                          <a:cs typeface="Arial" charset="0"/>
                        </a:rPr>
                        <a:t>Text</a:t>
                      </a:r>
                    </a:p>
                    <a:p>
                      <a:pPr marL="571500" marR="0" lvl="2" indent="-171450" algn="l" defTabSz="914400" rtl="0" eaLnBrk="1" fontAlgn="base" latinLnBrk="0" hangingPunct="1">
                        <a:lnSpc>
                          <a:spcPct val="100000"/>
                        </a:lnSpc>
                        <a:spcBef>
                          <a:spcPct val="0"/>
                        </a:spcBef>
                        <a:spcAft>
                          <a:spcPct val="0"/>
                        </a:spcAft>
                        <a:buClr>
                          <a:schemeClr val="tx2"/>
                        </a:buClr>
                        <a:buSzTx/>
                        <a:buFont typeface="Arial" charset="0"/>
                        <a:buChar char="–"/>
                        <a:tabLst/>
                      </a:pPr>
                      <a:r>
                        <a:rPr kumimoji="0" lang="en-GB" sz="1100" b="0" i="0" u="none" strike="noStrike" cap="none" normalizeH="0" baseline="0" dirty="0">
                          <a:ln>
                            <a:noFill/>
                          </a:ln>
                          <a:solidFill>
                            <a:schemeClr val="tx1"/>
                          </a:solidFill>
                          <a:effectLst/>
                          <a:latin typeface="Arial" charset="0"/>
                          <a:cs typeface="Arial" charset="0"/>
                        </a:rPr>
                        <a:t>Text</a:t>
                      </a:r>
                    </a:p>
                  </a:txBody>
                  <a:tcPr marL="66481" marR="66481" marT="102870" marB="34290" horzOverflow="overflow">
                    <a:lnL>
                      <a:noFill/>
                    </a:lnL>
                    <a:lnR cap="flat">
                      <a:noFill/>
                    </a:lnR>
                    <a:lnT w="76200" cap="flat" cmpd="sng" algn="ctr">
                      <a:noFill/>
                      <a:prstDash val="solid"/>
                      <a:round/>
                      <a:headEnd type="none" w="med" len="med"/>
                      <a:tailEnd type="none" w="med" len="med"/>
                    </a:lnT>
                    <a:lnB cap="flat">
                      <a:noFill/>
                    </a:lnB>
                    <a:lnTlToBr>
                      <a:noFill/>
                    </a:lnTlToBr>
                    <a:lnBlToTr>
                      <a:noFill/>
                    </a:lnBlToTr>
                    <a:solidFill>
                      <a:schemeClr val="accent1"/>
                    </a:solidFill>
                  </a:tcPr>
                </a:tc>
                <a:extLst>
                  <a:ext uri="{0D108BD9-81ED-4DB2-BD59-A6C34878D82A}">
                    <a16:rowId xmlns:a16="http://schemas.microsoft.com/office/drawing/2014/main" val="10004"/>
                  </a:ext>
                </a:extLst>
              </a:tr>
            </a:tbl>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72;p13">
            <a:extLst>
              <a:ext uri="{FF2B5EF4-FFF2-40B4-BE49-F238E27FC236}">
                <a16:creationId xmlns:a16="http://schemas.microsoft.com/office/drawing/2014/main" id="{78753C27-E4DD-4821-932C-69F0AC8EABCD}"/>
              </a:ext>
            </a:extLst>
          </p:cNvPr>
          <p:cNvSpPr txBox="1">
            <a:spLocks noGrp="1"/>
          </p:cNvSpPr>
          <p:nvPr>
            <p:ph type="ctrTitle" idx="4294967295" hasCustomPrompt="1"/>
          </p:nvPr>
        </p:nvSpPr>
        <p:spPr>
          <a:xfrm>
            <a:off x="7688599" y="584828"/>
            <a:ext cx="1662011" cy="277691"/>
          </a:xfrm>
          <a:prstGeom prst="rect">
            <a:avLst/>
          </a:prstGeom>
          <a:ln>
            <a:noFill/>
          </a:ln>
        </p:spPr>
        <p:txBody>
          <a:bodyPr spcFirstLastPara="1" wrap="square" lIns="91425" tIns="91425" rIns="91425" bIns="91425" anchor="t" anchorCtr="0">
            <a:noAutofit/>
          </a:bodyPr>
          <a:lstStyle>
            <a:lvl1pPr>
              <a:defRPr sz="1400"/>
            </a:lvl1pPr>
          </a:lstStyle>
          <a:p>
            <a:pPr marL="0" lvl="0" indent="0" algn="l" rtl="0">
              <a:spcBef>
                <a:spcPts val="0"/>
              </a:spcBef>
              <a:spcAft>
                <a:spcPts val="0"/>
              </a:spcAft>
              <a:buNone/>
            </a:pPr>
            <a:r>
              <a:rPr lang="en" dirty="0"/>
              <a:t>WindPark Builder</a:t>
            </a:r>
            <a:endParaRPr dirty="0"/>
          </a:p>
        </p:txBody>
      </p:sp>
      <p:sp>
        <p:nvSpPr>
          <p:cNvPr id="3" name="Google Shape;101;p17">
            <a:extLst>
              <a:ext uri="{FF2B5EF4-FFF2-40B4-BE49-F238E27FC236}">
                <a16:creationId xmlns:a16="http://schemas.microsoft.com/office/drawing/2014/main" id="{204B33B9-C6DA-4EEC-9066-37134260E8A5}"/>
              </a:ext>
            </a:extLst>
          </p:cNvPr>
          <p:cNvSpPr txBox="1">
            <a:spLocks/>
          </p:cNvSpPr>
          <p:nvPr/>
        </p:nvSpPr>
        <p:spPr>
          <a:xfrm>
            <a:off x="445033" y="196522"/>
            <a:ext cx="5197200" cy="768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9pPr>
          </a:lstStyle>
          <a:p>
            <a:pPr>
              <a:spcAft>
                <a:spcPts val="1600"/>
              </a:spcAft>
            </a:pPr>
            <a:r>
              <a:rPr lang="en-GB" sz="3600" dirty="0">
                <a:solidFill>
                  <a:schemeClr val="dk1"/>
                </a:solidFill>
              </a:rPr>
              <a:t>Competition</a:t>
            </a:r>
            <a:endParaRPr lang="en-GB" sz="2400" dirty="0"/>
          </a:p>
        </p:txBody>
      </p:sp>
      <p:grpSp>
        <p:nvGrpSpPr>
          <p:cNvPr id="14" name="clipart_3circleslargeintersection">
            <a:extLst>
              <a:ext uri="{FF2B5EF4-FFF2-40B4-BE49-F238E27FC236}">
                <a16:creationId xmlns:a16="http://schemas.microsoft.com/office/drawing/2014/main" id="{148E5041-5343-4DA5-968B-CD3EA100577F}"/>
              </a:ext>
            </a:extLst>
          </p:cNvPr>
          <p:cNvGrpSpPr/>
          <p:nvPr/>
        </p:nvGrpSpPr>
        <p:grpSpPr>
          <a:xfrm>
            <a:off x="2911703" y="1221582"/>
            <a:ext cx="3320593" cy="3190554"/>
            <a:chOff x="2599217" y="1628776"/>
            <a:chExt cx="4427457" cy="4254072"/>
          </a:xfrm>
        </p:grpSpPr>
        <p:sp>
          <p:nvSpPr>
            <p:cNvPr id="15" name="Oval 4">
              <a:extLst>
                <a:ext uri="{FF2B5EF4-FFF2-40B4-BE49-F238E27FC236}">
                  <a16:creationId xmlns:a16="http://schemas.microsoft.com/office/drawing/2014/main" id="{ED65EE86-0C6F-45D6-8D95-C183464738BD}"/>
                </a:ext>
              </a:extLst>
            </p:cNvPr>
            <p:cNvSpPr>
              <a:spLocks noChangeArrowheads="1"/>
            </p:cNvSpPr>
            <p:nvPr/>
          </p:nvSpPr>
          <p:spPr bwMode="gray">
            <a:xfrm>
              <a:off x="3442912" y="1628776"/>
              <a:ext cx="2736000" cy="2736000"/>
            </a:xfrm>
            <a:prstGeom prst="ellipse">
              <a:avLst/>
            </a:prstGeom>
            <a:solidFill>
              <a:schemeClr val="accent1"/>
            </a:solidFill>
            <a:ln w="12700">
              <a:solidFill>
                <a:schemeClr val="bg1"/>
              </a:solidFill>
              <a:round/>
              <a:headEnd/>
              <a:tailEnd/>
            </a:ln>
          </p:spPr>
          <p:txBody>
            <a:bodyPr/>
            <a:lstStyle/>
            <a:p>
              <a:pPr algn="ctr" eaLnBrk="0" hangingPunct="0"/>
              <a:endParaRPr lang="nl-NL" sz="1200" b="1">
                <a:solidFill>
                  <a:srgbClr val="000000"/>
                </a:solidFill>
                <a:latin typeface="Arial" pitchFamily="34" charset="0"/>
                <a:cs typeface="Arial" pitchFamily="34" charset="0"/>
              </a:endParaRPr>
            </a:p>
          </p:txBody>
        </p:sp>
        <p:sp>
          <p:nvSpPr>
            <p:cNvPr id="16" name="Oval 5">
              <a:extLst>
                <a:ext uri="{FF2B5EF4-FFF2-40B4-BE49-F238E27FC236}">
                  <a16:creationId xmlns:a16="http://schemas.microsoft.com/office/drawing/2014/main" id="{71F78826-85B5-4FD4-A2E6-3140FCF8E375}"/>
                </a:ext>
              </a:extLst>
            </p:cNvPr>
            <p:cNvSpPr>
              <a:spLocks noChangeArrowheads="1"/>
            </p:cNvSpPr>
            <p:nvPr/>
          </p:nvSpPr>
          <p:spPr bwMode="gray">
            <a:xfrm>
              <a:off x="2599217" y="3146848"/>
              <a:ext cx="2736000" cy="2736000"/>
            </a:xfrm>
            <a:prstGeom prst="ellipse">
              <a:avLst/>
            </a:prstGeom>
            <a:solidFill>
              <a:schemeClr val="accent1"/>
            </a:solidFill>
            <a:ln w="12700">
              <a:solidFill>
                <a:schemeClr val="bg1"/>
              </a:solidFill>
              <a:round/>
              <a:headEnd/>
              <a:tailEnd/>
            </a:ln>
          </p:spPr>
          <p:txBody>
            <a:bodyPr anchor="ctr"/>
            <a:lstStyle/>
            <a:p>
              <a:pPr eaLnBrk="0" hangingPunct="0"/>
              <a:endParaRPr lang="nl-NL" sz="1200" b="1" dirty="0">
                <a:solidFill>
                  <a:srgbClr val="000000"/>
                </a:solidFill>
                <a:latin typeface="Arial" pitchFamily="34" charset="0"/>
                <a:cs typeface="Arial" pitchFamily="34" charset="0"/>
              </a:endParaRPr>
            </a:p>
          </p:txBody>
        </p:sp>
        <p:sp>
          <p:nvSpPr>
            <p:cNvPr id="17" name="Oval 6">
              <a:extLst>
                <a:ext uri="{FF2B5EF4-FFF2-40B4-BE49-F238E27FC236}">
                  <a16:creationId xmlns:a16="http://schemas.microsoft.com/office/drawing/2014/main" id="{B2957DD1-BF0A-4711-9516-1B7BC6C881B3}"/>
                </a:ext>
              </a:extLst>
            </p:cNvPr>
            <p:cNvSpPr>
              <a:spLocks noChangeArrowheads="1"/>
            </p:cNvSpPr>
            <p:nvPr/>
          </p:nvSpPr>
          <p:spPr bwMode="gray">
            <a:xfrm>
              <a:off x="4290674" y="3146848"/>
              <a:ext cx="2736000" cy="2736000"/>
            </a:xfrm>
            <a:prstGeom prst="ellipse">
              <a:avLst/>
            </a:prstGeom>
            <a:solidFill>
              <a:schemeClr val="accent1"/>
            </a:solidFill>
            <a:ln w="12700">
              <a:solidFill>
                <a:schemeClr val="bg1"/>
              </a:solidFill>
              <a:round/>
              <a:headEnd/>
              <a:tailEnd/>
            </a:ln>
          </p:spPr>
          <p:txBody>
            <a:bodyPr anchor="ctr"/>
            <a:lstStyle/>
            <a:p>
              <a:pPr algn="r" eaLnBrk="0" hangingPunct="0"/>
              <a:endParaRPr lang="nl-NL" sz="1200" b="1">
                <a:solidFill>
                  <a:srgbClr val="000000"/>
                </a:solidFill>
                <a:latin typeface="Arial" pitchFamily="34" charset="0"/>
                <a:cs typeface="Arial" pitchFamily="34" charset="0"/>
              </a:endParaRPr>
            </a:p>
          </p:txBody>
        </p:sp>
        <p:sp>
          <p:nvSpPr>
            <p:cNvPr id="18" name="Freeform 7">
              <a:extLst>
                <a:ext uri="{FF2B5EF4-FFF2-40B4-BE49-F238E27FC236}">
                  <a16:creationId xmlns:a16="http://schemas.microsoft.com/office/drawing/2014/main" id="{623FA819-8493-47E8-8FF3-DF5EF598218B}"/>
                </a:ext>
              </a:extLst>
            </p:cNvPr>
            <p:cNvSpPr>
              <a:spLocks/>
            </p:cNvSpPr>
            <p:nvPr/>
          </p:nvSpPr>
          <p:spPr bwMode="gray">
            <a:xfrm>
              <a:off x="4319677" y="3062886"/>
              <a:ext cx="1845424" cy="1421194"/>
            </a:xfrm>
            <a:custGeom>
              <a:avLst/>
              <a:gdLst>
                <a:gd name="T0" fmla="*/ 0 w 918"/>
                <a:gd name="T1" fmla="*/ 615 h 693"/>
                <a:gd name="T2" fmla="*/ 568 w 918"/>
                <a:gd name="T3" fmla="*/ 586 h 693"/>
                <a:gd name="T4" fmla="*/ 918 w 918"/>
                <a:gd name="T5" fmla="*/ 87 h 693"/>
                <a:gd name="T6" fmla="*/ 341 w 918"/>
                <a:gd name="T7" fmla="*/ 123 h 693"/>
                <a:gd name="T8" fmla="*/ 0 w 918"/>
                <a:gd name="T9" fmla="*/ 615 h 693"/>
                <a:gd name="T10" fmla="*/ 0 60000 65536"/>
                <a:gd name="T11" fmla="*/ 0 60000 65536"/>
                <a:gd name="T12" fmla="*/ 0 60000 65536"/>
                <a:gd name="T13" fmla="*/ 0 60000 65536"/>
                <a:gd name="T14" fmla="*/ 0 60000 65536"/>
                <a:gd name="T15" fmla="*/ 0 w 918"/>
                <a:gd name="T16" fmla="*/ 0 h 693"/>
                <a:gd name="T17" fmla="*/ 918 w 918"/>
                <a:gd name="T18" fmla="*/ 693 h 693"/>
              </a:gdLst>
              <a:ahLst/>
              <a:cxnLst>
                <a:cxn ang="T10">
                  <a:pos x="T0" y="T1"/>
                </a:cxn>
                <a:cxn ang="T11">
                  <a:pos x="T2" y="T3"/>
                </a:cxn>
                <a:cxn ang="T12">
                  <a:pos x="T4" y="T5"/>
                </a:cxn>
                <a:cxn ang="T13">
                  <a:pos x="T6" y="T7"/>
                </a:cxn>
                <a:cxn ang="T14">
                  <a:pos x="T8" y="T9"/>
                </a:cxn>
              </a:cxnLst>
              <a:rect l="T15" t="T16" r="T17" b="T18"/>
              <a:pathLst>
                <a:path w="918" h="693">
                  <a:moveTo>
                    <a:pt x="0" y="615"/>
                  </a:moveTo>
                  <a:cubicBezTo>
                    <a:pt x="217" y="693"/>
                    <a:pt x="408" y="675"/>
                    <a:pt x="568" y="586"/>
                  </a:cubicBezTo>
                  <a:cubicBezTo>
                    <a:pt x="728" y="497"/>
                    <a:pt x="865" y="369"/>
                    <a:pt x="918" y="87"/>
                  </a:cubicBezTo>
                  <a:cubicBezTo>
                    <a:pt x="690" y="0"/>
                    <a:pt x="493" y="34"/>
                    <a:pt x="341" y="123"/>
                  </a:cubicBezTo>
                  <a:cubicBezTo>
                    <a:pt x="189" y="212"/>
                    <a:pt x="31" y="387"/>
                    <a:pt x="0" y="615"/>
                  </a:cubicBezTo>
                  <a:close/>
                </a:path>
              </a:pathLst>
            </a:custGeom>
            <a:solidFill>
              <a:schemeClr val="accent2"/>
            </a:solidFill>
            <a:ln w="12700" cap="flat" cmpd="sng">
              <a:solidFill>
                <a:schemeClr val="bg1"/>
              </a:solidFill>
              <a:prstDash val="solid"/>
              <a:round/>
              <a:headEnd/>
              <a:tailEnd/>
            </a:ln>
          </p:spPr>
          <p:txBody>
            <a:bodyPr wrap="none" lIns="67500" rIns="67500" anchor="ctr"/>
            <a:lstStyle/>
            <a:p>
              <a:endParaRPr lang="en-US" sz="2100">
                <a:solidFill>
                  <a:srgbClr val="000000"/>
                </a:solidFill>
                <a:latin typeface="Arial" pitchFamily="34" charset="0"/>
                <a:cs typeface="Arial" pitchFamily="34" charset="0"/>
              </a:endParaRPr>
            </a:p>
          </p:txBody>
        </p:sp>
        <p:sp>
          <p:nvSpPr>
            <p:cNvPr id="19" name="Freeform 8">
              <a:extLst>
                <a:ext uri="{FF2B5EF4-FFF2-40B4-BE49-F238E27FC236}">
                  <a16:creationId xmlns:a16="http://schemas.microsoft.com/office/drawing/2014/main" id="{842CDA44-7F0D-49BE-8980-2CAC9FD576D1}"/>
                </a:ext>
              </a:extLst>
            </p:cNvPr>
            <p:cNvSpPr>
              <a:spLocks/>
            </p:cNvSpPr>
            <p:nvPr/>
          </p:nvSpPr>
          <p:spPr bwMode="gray">
            <a:xfrm>
              <a:off x="3473355" y="3058784"/>
              <a:ext cx="1845424" cy="1435549"/>
            </a:xfrm>
            <a:custGeom>
              <a:avLst/>
              <a:gdLst>
                <a:gd name="T0" fmla="*/ 918 w 918"/>
                <a:gd name="T1" fmla="*/ 622 h 700"/>
                <a:gd name="T2" fmla="*/ 352 w 918"/>
                <a:gd name="T3" fmla="*/ 589 h 700"/>
                <a:gd name="T4" fmla="*/ 0 w 918"/>
                <a:gd name="T5" fmla="*/ 91 h 700"/>
                <a:gd name="T6" fmla="*/ 592 w 918"/>
                <a:gd name="T7" fmla="*/ 132 h 700"/>
                <a:gd name="T8" fmla="*/ 918 w 918"/>
                <a:gd name="T9" fmla="*/ 622 h 700"/>
                <a:gd name="T10" fmla="*/ 0 60000 65536"/>
                <a:gd name="T11" fmla="*/ 0 60000 65536"/>
                <a:gd name="T12" fmla="*/ 0 60000 65536"/>
                <a:gd name="T13" fmla="*/ 0 60000 65536"/>
                <a:gd name="T14" fmla="*/ 0 60000 65536"/>
                <a:gd name="T15" fmla="*/ 0 w 918"/>
                <a:gd name="T16" fmla="*/ 0 h 700"/>
                <a:gd name="T17" fmla="*/ 918 w 918"/>
                <a:gd name="T18" fmla="*/ 700 h 700"/>
              </a:gdLst>
              <a:ahLst/>
              <a:cxnLst>
                <a:cxn ang="T10">
                  <a:pos x="T0" y="T1"/>
                </a:cxn>
                <a:cxn ang="T11">
                  <a:pos x="T2" y="T3"/>
                </a:cxn>
                <a:cxn ang="T12">
                  <a:pos x="T4" y="T5"/>
                </a:cxn>
                <a:cxn ang="T13">
                  <a:pos x="T6" y="T7"/>
                </a:cxn>
                <a:cxn ang="T14">
                  <a:pos x="T8" y="T9"/>
                </a:cxn>
              </a:cxnLst>
              <a:rect l="T15" t="T16" r="T17" b="T18"/>
              <a:pathLst>
                <a:path w="918" h="700">
                  <a:moveTo>
                    <a:pt x="918" y="622"/>
                  </a:moveTo>
                  <a:cubicBezTo>
                    <a:pt x="701" y="700"/>
                    <a:pt x="506" y="676"/>
                    <a:pt x="352" y="589"/>
                  </a:cubicBezTo>
                  <a:cubicBezTo>
                    <a:pt x="198" y="502"/>
                    <a:pt x="61" y="385"/>
                    <a:pt x="0" y="91"/>
                  </a:cubicBezTo>
                  <a:cubicBezTo>
                    <a:pt x="226" y="0"/>
                    <a:pt x="439" y="44"/>
                    <a:pt x="592" y="132"/>
                  </a:cubicBezTo>
                  <a:cubicBezTo>
                    <a:pt x="746" y="220"/>
                    <a:pt x="887" y="394"/>
                    <a:pt x="918" y="622"/>
                  </a:cubicBezTo>
                  <a:close/>
                </a:path>
              </a:pathLst>
            </a:custGeom>
            <a:solidFill>
              <a:schemeClr val="accent2"/>
            </a:solidFill>
            <a:ln w="12700" cap="flat" cmpd="sng">
              <a:solidFill>
                <a:schemeClr val="bg1"/>
              </a:solidFill>
              <a:prstDash val="solid"/>
              <a:round/>
              <a:headEnd/>
              <a:tailEnd/>
            </a:ln>
          </p:spPr>
          <p:txBody>
            <a:bodyPr wrap="none" lIns="67500" rIns="67500" anchor="ctr"/>
            <a:lstStyle/>
            <a:p>
              <a:endParaRPr lang="en-US" sz="2100">
                <a:solidFill>
                  <a:srgbClr val="000000"/>
                </a:solidFill>
                <a:latin typeface="Arial" pitchFamily="34" charset="0"/>
                <a:cs typeface="Arial" pitchFamily="34" charset="0"/>
              </a:endParaRPr>
            </a:p>
          </p:txBody>
        </p:sp>
        <p:sp>
          <p:nvSpPr>
            <p:cNvPr id="20" name="Freeform 9">
              <a:extLst>
                <a:ext uri="{FF2B5EF4-FFF2-40B4-BE49-F238E27FC236}">
                  <a16:creationId xmlns:a16="http://schemas.microsoft.com/office/drawing/2014/main" id="{67807191-D79D-4705-90AE-5F6FF413D144}"/>
                </a:ext>
              </a:extLst>
            </p:cNvPr>
            <p:cNvSpPr>
              <a:spLocks/>
            </p:cNvSpPr>
            <p:nvPr/>
          </p:nvSpPr>
          <p:spPr bwMode="gray">
            <a:xfrm>
              <a:off x="4292222" y="3425910"/>
              <a:ext cx="1055496" cy="2171781"/>
            </a:xfrm>
            <a:custGeom>
              <a:avLst/>
              <a:gdLst>
                <a:gd name="T0" fmla="*/ 261 w 511"/>
                <a:gd name="T1" fmla="*/ 0 h 1059"/>
                <a:gd name="T2" fmla="*/ 0 w 511"/>
                <a:gd name="T3" fmla="*/ 505 h 1059"/>
                <a:gd name="T4" fmla="*/ 261 w 511"/>
                <a:gd name="T5" fmla="*/ 1059 h 1059"/>
                <a:gd name="T6" fmla="*/ 516 w 511"/>
                <a:gd name="T7" fmla="*/ 537 h 1059"/>
                <a:gd name="T8" fmla="*/ 261 w 511"/>
                <a:gd name="T9" fmla="*/ 0 h 1059"/>
                <a:gd name="T10" fmla="*/ 0 60000 65536"/>
                <a:gd name="T11" fmla="*/ 0 60000 65536"/>
                <a:gd name="T12" fmla="*/ 0 60000 65536"/>
                <a:gd name="T13" fmla="*/ 0 60000 65536"/>
                <a:gd name="T14" fmla="*/ 0 60000 65536"/>
                <a:gd name="T15" fmla="*/ 0 w 511"/>
                <a:gd name="T16" fmla="*/ 0 h 1059"/>
                <a:gd name="T17" fmla="*/ 511 w 511"/>
                <a:gd name="T18" fmla="*/ 1059 h 1059"/>
              </a:gdLst>
              <a:ahLst/>
              <a:cxnLst>
                <a:cxn ang="T10">
                  <a:pos x="T0" y="T1"/>
                </a:cxn>
                <a:cxn ang="T11">
                  <a:pos x="T2" y="T3"/>
                </a:cxn>
                <a:cxn ang="T12">
                  <a:pos x="T4" y="T5"/>
                </a:cxn>
                <a:cxn ang="T13">
                  <a:pos x="T6" y="T7"/>
                </a:cxn>
                <a:cxn ang="T14">
                  <a:pos x="T8" y="T9"/>
                </a:cxn>
              </a:cxnLst>
              <a:rect l="T15" t="T16" r="T17" b="T18"/>
              <a:pathLst>
                <a:path w="511" h="1059">
                  <a:moveTo>
                    <a:pt x="256" y="0"/>
                  </a:moveTo>
                  <a:cubicBezTo>
                    <a:pt x="80" y="149"/>
                    <a:pt x="0" y="329"/>
                    <a:pt x="0" y="505"/>
                  </a:cubicBezTo>
                  <a:cubicBezTo>
                    <a:pt x="0" y="681"/>
                    <a:pt x="48" y="899"/>
                    <a:pt x="256" y="1059"/>
                  </a:cubicBezTo>
                  <a:cubicBezTo>
                    <a:pt x="440" y="905"/>
                    <a:pt x="511" y="714"/>
                    <a:pt x="511" y="537"/>
                  </a:cubicBezTo>
                  <a:cubicBezTo>
                    <a:pt x="511" y="360"/>
                    <a:pt x="438" y="140"/>
                    <a:pt x="256" y="0"/>
                  </a:cubicBezTo>
                  <a:close/>
                </a:path>
              </a:pathLst>
            </a:custGeom>
            <a:solidFill>
              <a:schemeClr val="accent2"/>
            </a:solidFill>
            <a:ln w="12700" cap="flat" cmpd="sng">
              <a:solidFill>
                <a:schemeClr val="bg1"/>
              </a:solidFill>
              <a:prstDash val="solid"/>
              <a:round/>
              <a:headEnd/>
              <a:tailEnd/>
            </a:ln>
          </p:spPr>
          <p:txBody>
            <a:bodyPr wrap="none" lIns="67500" rIns="67500" anchor="ctr"/>
            <a:lstStyle/>
            <a:p>
              <a:endParaRPr lang="en-US" sz="2100">
                <a:solidFill>
                  <a:srgbClr val="000000"/>
                </a:solidFill>
                <a:latin typeface="Arial" pitchFamily="34" charset="0"/>
                <a:cs typeface="Arial" pitchFamily="34" charset="0"/>
              </a:endParaRPr>
            </a:p>
          </p:txBody>
        </p:sp>
        <p:sp>
          <p:nvSpPr>
            <p:cNvPr id="21" name="Freeform 10">
              <a:extLst>
                <a:ext uri="{FF2B5EF4-FFF2-40B4-BE49-F238E27FC236}">
                  <a16:creationId xmlns:a16="http://schemas.microsoft.com/office/drawing/2014/main" id="{966748C9-8C3F-4A6B-93F7-32762A0CAFBB}"/>
                </a:ext>
              </a:extLst>
            </p:cNvPr>
            <p:cNvSpPr>
              <a:spLocks/>
            </p:cNvSpPr>
            <p:nvPr/>
          </p:nvSpPr>
          <p:spPr bwMode="gray">
            <a:xfrm>
              <a:off x="4305869" y="3432734"/>
              <a:ext cx="1030406" cy="1047951"/>
            </a:xfrm>
            <a:custGeom>
              <a:avLst/>
              <a:gdLst>
                <a:gd name="T0" fmla="*/ 250 w 498"/>
                <a:gd name="T1" fmla="*/ 0 h 511"/>
                <a:gd name="T2" fmla="*/ 0 w 498"/>
                <a:gd name="T3" fmla="*/ 435 h 511"/>
                <a:gd name="T4" fmla="*/ 498 w 498"/>
                <a:gd name="T5" fmla="*/ 431 h 511"/>
                <a:gd name="T6" fmla="*/ 250 w 498"/>
                <a:gd name="T7" fmla="*/ 0 h 511"/>
                <a:gd name="T8" fmla="*/ 0 60000 65536"/>
                <a:gd name="T9" fmla="*/ 0 60000 65536"/>
                <a:gd name="T10" fmla="*/ 0 60000 65536"/>
                <a:gd name="T11" fmla="*/ 0 60000 65536"/>
                <a:gd name="T12" fmla="*/ 0 w 498"/>
                <a:gd name="T13" fmla="*/ 0 h 511"/>
                <a:gd name="T14" fmla="*/ 498 w 498"/>
                <a:gd name="T15" fmla="*/ 511 h 511"/>
              </a:gdLst>
              <a:ahLst/>
              <a:cxnLst>
                <a:cxn ang="T8">
                  <a:pos x="T0" y="T1"/>
                </a:cxn>
                <a:cxn ang="T9">
                  <a:pos x="T2" y="T3"/>
                </a:cxn>
                <a:cxn ang="T10">
                  <a:pos x="T4" y="T5"/>
                </a:cxn>
                <a:cxn ang="T11">
                  <a:pos x="T6" y="T7"/>
                </a:cxn>
              </a:cxnLst>
              <a:rect l="T12" t="T13" r="T14" b="T15"/>
              <a:pathLst>
                <a:path w="498" h="511">
                  <a:moveTo>
                    <a:pt x="250" y="0"/>
                  </a:moveTo>
                  <a:cubicBezTo>
                    <a:pt x="73" y="150"/>
                    <a:pt x="22" y="303"/>
                    <a:pt x="0" y="435"/>
                  </a:cubicBezTo>
                  <a:cubicBezTo>
                    <a:pt x="201" y="511"/>
                    <a:pt x="355" y="487"/>
                    <a:pt x="498" y="431"/>
                  </a:cubicBezTo>
                  <a:cubicBezTo>
                    <a:pt x="487" y="336"/>
                    <a:pt x="433" y="139"/>
                    <a:pt x="250" y="0"/>
                  </a:cubicBezTo>
                  <a:close/>
                </a:path>
              </a:pathLst>
            </a:custGeom>
            <a:solidFill>
              <a:schemeClr val="hlink"/>
            </a:solidFill>
            <a:ln w="12700" cap="flat" cmpd="sng">
              <a:solidFill>
                <a:schemeClr val="bg1"/>
              </a:solidFill>
              <a:prstDash val="solid"/>
              <a:round/>
              <a:headEnd/>
              <a:tailEnd/>
            </a:ln>
          </p:spPr>
          <p:txBody>
            <a:bodyPr wrap="none" lIns="67500" rIns="67500" anchor="ctr"/>
            <a:lstStyle/>
            <a:p>
              <a:endParaRPr lang="en-US" sz="2100">
                <a:solidFill>
                  <a:srgbClr val="000000"/>
                </a:solidFill>
                <a:latin typeface="Arial" pitchFamily="34" charset="0"/>
                <a:cs typeface="Arial" pitchFamily="34" charset="0"/>
              </a:endParaRPr>
            </a:p>
          </p:txBody>
        </p:sp>
      </p:grpSp>
    </p:spTree>
    <p:extLst>
      <p:ext uri="{BB962C8B-B14F-4D97-AF65-F5344CB8AC3E}">
        <p14:creationId xmlns:p14="http://schemas.microsoft.com/office/powerpoint/2010/main" val="28327784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label"/>
          <p:cNvSpPr>
            <a:spLocks noChangeArrowheads="1"/>
          </p:cNvSpPr>
          <p:nvPr/>
        </p:nvSpPr>
        <p:spPr bwMode="gray">
          <a:xfrm>
            <a:off x="2788790" y="1134666"/>
            <a:ext cx="459365" cy="260747"/>
          </a:xfrm>
          <a:prstGeom prst="rect">
            <a:avLst/>
          </a:prstGeom>
          <a:noFill/>
          <a:ln w="9525" algn="ctr">
            <a:noFill/>
            <a:miter lim="800000"/>
            <a:headEnd type="none" w="lg" len="lg"/>
            <a:tailEnd type="none" w="lg" len="lg"/>
          </a:ln>
        </p:spPr>
        <p:txBody>
          <a:bodyPr wrap="none" tIns="68580" bIns="68580"/>
          <a:lstStyle/>
          <a:p>
            <a:pPr algn="r"/>
            <a:r>
              <a:rPr lang="en-US" sz="900" dirty="0">
                <a:solidFill>
                  <a:srgbClr val="000000"/>
                </a:solidFill>
                <a:latin typeface="Arial" pitchFamily="34" charset="0"/>
                <a:cs typeface="Arial" pitchFamily="34" charset="0"/>
              </a:rPr>
              <a:t>Easy to use, user-friendly </a:t>
            </a:r>
          </a:p>
          <a:p>
            <a:pPr algn="r"/>
            <a:r>
              <a:rPr lang="en-US" sz="900" dirty="0">
                <a:solidFill>
                  <a:srgbClr val="000000"/>
                </a:solidFill>
                <a:latin typeface="Arial" pitchFamily="34" charset="0"/>
                <a:cs typeface="Arial" pitchFamily="34" charset="0"/>
              </a:rPr>
              <a:t> more general audience</a:t>
            </a:r>
          </a:p>
        </p:txBody>
      </p:sp>
      <p:sp>
        <p:nvSpPr>
          <p:cNvPr id="96258" name="label"/>
          <p:cNvSpPr>
            <a:spLocks noChangeArrowheads="1"/>
          </p:cNvSpPr>
          <p:nvPr/>
        </p:nvSpPr>
        <p:spPr bwMode="gray">
          <a:xfrm>
            <a:off x="2788790" y="3611166"/>
            <a:ext cx="459365" cy="260747"/>
          </a:xfrm>
          <a:prstGeom prst="rect">
            <a:avLst/>
          </a:prstGeom>
          <a:noFill/>
          <a:ln w="9525" algn="ctr">
            <a:noFill/>
            <a:miter lim="800000"/>
            <a:headEnd type="none" w="lg" len="lg"/>
            <a:tailEnd type="none" w="lg" len="lg"/>
          </a:ln>
        </p:spPr>
        <p:txBody>
          <a:bodyPr wrap="none" tIns="68580" bIns="68580" anchor="b"/>
          <a:lstStyle/>
          <a:p>
            <a:pPr algn="r"/>
            <a:r>
              <a:rPr lang="en-US" sz="900" dirty="0">
                <a:solidFill>
                  <a:srgbClr val="000000"/>
                </a:solidFill>
                <a:latin typeface="Arial" pitchFamily="34" charset="0"/>
                <a:cs typeface="Arial" pitchFamily="34" charset="0"/>
              </a:rPr>
              <a:t>Specialized knowledge required - </a:t>
            </a:r>
          </a:p>
          <a:p>
            <a:pPr algn="r"/>
            <a:r>
              <a:rPr lang="en-US" sz="900" dirty="0">
                <a:solidFill>
                  <a:srgbClr val="000000"/>
                </a:solidFill>
                <a:latin typeface="Arial" pitchFamily="34" charset="0"/>
                <a:cs typeface="Arial" pitchFamily="34" charset="0"/>
              </a:rPr>
              <a:t>Specialists with domain knowledge required </a:t>
            </a:r>
          </a:p>
        </p:txBody>
      </p:sp>
      <p:sp>
        <p:nvSpPr>
          <p:cNvPr id="96259" name="label"/>
          <p:cNvSpPr>
            <a:spLocks noChangeArrowheads="1"/>
          </p:cNvSpPr>
          <p:nvPr/>
        </p:nvSpPr>
        <p:spPr bwMode="gray">
          <a:xfrm>
            <a:off x="2448307" y="3871914"/>
            <a:ext cx="1253441" cy="260747"/>
          </a:xfrm>
          <a:prstGeom prst="rect">
            <a:avLst/>
          </a:prstGeom>
          <a:noFill/>
          <a:ln w="9525" algn="ctr">
            <a:noFill/>
            <a:miter lim="800000"/>
            <a:headEnd type="none" w="lg" len="lg"/>
            <a:tailEnd type="none" w="lg" len="lg"/>
          </a:ln>
        </p:spPr>
        <p:txBody>
          <a:bodyPr wrap="none" tIns="68580" bIns="68580"/>
          <a:lstStyle/>
          <a:p>
            <a:r>
              <a:rPr lang="en-US" sz="900" dirty="0">
                <a:solidFill>
                  <a:srgbClr val="000000"/>
                </a:solidFill>
                <a:latin typeface="Arial" pitchFamily="34" charset="0"/>
                <a:cs typeface="Arial" pitchFamily="34" charset="0"/>
              </a:rPr>
              <a:t>Deep with one theme focus</a:t>
            </a:r>
          </a:p>
        </p:txBody>
      </p:sp>
      <p:sp>
        <p:nvSpPr>
          <p:cNvPr id="96260" name="label"/>
          <p:cNvSpPr>
            <a:spLocks noChangeArrowheads="1"/>
          </p:cNvSpPr>
          <p:nvPr/>
        </p:nvSpPr>
        <p:spPr bwMode="gray">
          <a:xfrm>
            <a:off x="5442253" y="3871914"/>
            <a:ext cx="1378093" cy="260747"/>
          </a:xfrm>
          <a:prstGeom prst="rect">
            <a:avLst/>
          </a:prstGeom>
          <a:noFill/>
          <a:ln w="9525" algn="ctr">
            <a:noFill/>
            <a:miter lim="800000"/>
            <a:headEnd type="none" w="lg" len="lg"/>
            <a:tailEnd type="none" w="lg" len="lg"/>
          </a:ln>
        </p:spPr>
        <p:txBody>
          <a:bodyPr wrap="none" tIns="68580" bIns="68580"/>
          <a:lstStyle/>
          <a:p>
            <a:pPr algn="r"/>
            <a:r>
              <a:rPr lang="en-US" sz="900" dirty="0">
                <a:solidFill>
                  <a:srgbClr val="000000"/>
                </a:solidFill>
                <a:latin typeface="Arial" pitchFamily="34" charset="0"/>
                <a:cs typeface="Arial" pitchFamily="34" charset="0"/>
              </a:rPr>
              <a:t>Basic with broad range of coverage </a:t>
            </a:r>
          </a:p>
        </p:txBody>
      </p:sp>
      <p:sp>
        <p:nvSpPr>
          <p:cNvPr id="96261" name="label"/>
          <p:cNvSpPr>
            <a:spLocks noChangeArrowheads="1"/>
          </p:cNvSpPr>
          <p:nvPr/>
        </p:nvSpPr>
        <p:spPr bwMode="gray">
          <a:xfrm>
            <a:off x="1680776" y="2232424"/>
            <a:ext cx="1108014" cy="516731"/>
          </a:xfrm>
          <a:prstGeom prst="rect">
            <a:avLst/>
          </a:prstGeom>
          <a:noFill/>
          <a:ln w="9525" algn="ctr">
            <a:noFill/>
            <a:miter lim="800000"/>
            <a:headEnd type="none" w="lg" len="lg"/>
            <a:tailEnd type="none" w="lg" len="lg"/>
          </a:ln>
        </p:spPr>
        <p:txBody>
          <a:bodyPr wrap="none" tIns="68580" bIns="68580" anchor="ctr"/>
          <a:lstStyle/>
          <a:p>
            <a:pPr algn="r"/>
            <a:r>
              <a:rPr lang="en-US" sz="2100" b="1" dirty="0">
                <a:solidFill>
                  <a:srgbClr val="000000"/>
                </a:solidFill>
                <a:latin typeface="Arial" pitchFamily="34" charset="0"/>
                <a:cs typeface="Arial" pitchFamily="34" charset="0"/>
              </a:rPr>
              <a:t>Ease of Use</a:t>
            </a:r>
          </a:p>
        </p:txBody>
      </p:sp>
      <p:sp>
        <p:nvSpPr>
          <p:cNvPr id="96262" name="label"/>
          <p:cNvSpPr>
            <a:spLocks noChangeArrowheads="1"/>
          </p:cNvSpPr>
          <p:nvPr/>
        </p:nvSpPr>
        <p:spPr bwMode="gray">
          <a:xfrm>
            <a:off x="3882954" y="4132661"/>
            <a:ext cx="1378093" cy="515540"/>
          </a:xfrm>
          <a:prstGeom prst="rect">
            <a:avLst/>
          </a:prstGeom>
          <a:noFill/>
          <a:ln w="9525" algn="ctr">
            <a:noFill/>
            <a:miter lim="800000"/>
            <a:headEnd type="none" w="lg" len="lg"/>
            <a:tailEnd type="none" w="lg" len="lg"/>
          </a:ln>
        </p:spPr>
        <p:txBody>
          <a:bodyPr wrap="none" tIns="68580" bIns="68580"/>
          <a:lstStyle/>
          <a:p>
            <a:pPr algn="ctr"/>
            <a:r>
              <a:rPr lang="en-US" sz="2100" b="1" dirty="0">
                <a:solidFill>
                  <a:srgbClr val="000000"/>
                </a:solidFill>
                <a:latin typeface="Arial" pitchFamily="34" charset="0"/>
                <a:cs typeface="Arial" pitchFamily="34" charset="0"/>
              </a:rPr>
              <a:t>Specialized</a:t>
            </a:r>
          </a:p>
          <a:p>
            <a:pPr algn="ctr"/>
            <a:r>
              <a:rPr lang="en-US" sz="2100" b="1" dirty="0">
                <a:solidFill>
                  <a:srgbClr val="000000"/>
                </a:solidFill>
                <a:latin typeface="Arial" pitchFamily="34" charset="0"/>
                <a:cs typeface="Arial" pitchFamily="34" charset="0"/>
              </a:rPr>
              <a:t>(market share)</a:t>
            </a:r>
          </a:p>
        </p:txBody>
      </p:sp>
      <p:grpSp>
        <p:nvGrpSpPr>
          <p:cNvPr id="2" name="clipart_bcgmatrixgreen"/>
          <p:cNvGrpSpPr>
            <a:grpSpLocks/>
          </p:cNvGrpSpPr>
          <p:nvPr/>
        </p:nvGrpSpPr>
        <p:grpSpPr bwMode="gray">
          <a:xfrm>
            <a:off x="145715" y="-1"/>
            <a:ext cx="8080424" cy="3800476"/>
            <a:chOff x="-715" y="0"/>
            <a:chExt cx="7001" cy="3192"/>
          </a:xfrm>
        </p:grpSpPr>
        <p:grpSp>
          <p:nvGrpSpPr>
            <p:cNvPr id="3" name="Group 32"/>
            <p:cNvGrpSpPr>
              <a:grpSpLocks/>
            </p:cNvGrpSpPr>
            <p:nvPr/>
          </p:nvGrpSpPr>
          <p:grpSpPr bwMode="gray">
            <a:xfrm>
              <a:off x="-615" y="0"/>
              <a:ext cx="4791" cy="2106"/>
              <a:chOff x="-615" y="0"/>
              <a:chExt cx="4791" cy="2106"/>
            </a:xfrm>
          </p:grpSpPr>
          <p:sp>
            <p:nvSpPr>
              <p:cNvPr id="102416" name="AutoShape 16"/>
              <p:cNvSpPr>
                <a:spLocks noChangeArrowheads="1"/>
              </p:cNvSpPr>
              <p:nvPr/>
            </p:nvSpPr>
            <p:spPr bwMode="gray">
              <a:xfrm>
                <a:off x="-615" y="0"/>
                <a:ext cx="574" cy="546"/>
              </a:xfrm>
              <a:prstGeom prst="star5">
                <a:avLst/>
              </a:prstGeom>
              <a:noFill/>
              <a:ln w="76200">
                <a:solidFill>
                  <a:srgbClr val="177B57"/>
                </a:solidFill>
                <a:miter lim="800000"/>
                <a:headEnd/>
                <a:tailEnd/>
              </a:ln>
              <a:effectLst/>
            </p:spPr>
            <p:txBody>
              <a:bodyPr wrap="none" anchor="ctr"/>
              <a:lstStyle/>
              <a:p>
                <a:pPr>
                  <a:defRPr/>
                </a:pPr>
                <a:endParaRPr lang="en-US" sz="2100">
                  <a:latin typeface="Arial" pitchFamily="34" charset="0"/>
                  <a:cs typeface="Arial" pitchFamily="34" charset="0"/>
                </a:endParaRPr>
              </a:p>
            </p:txBody>
          </p:sp>
          <p:sp>
            <p:nvSpPr>
              <p:cNvPr id="96275" name="Rectangle 17"/>
              <p:cNvSpPr>
                <a:spLocks noChangeArrowheads="1"/>
              </p:cNvSpPr>
              <p:nvPr/>
            </p:nvSpPr>
            <p:spPr bwMode="gray">
              <a:xfrm>
                <a:off x="3090" y="1020"/>
                <a:ext cx="1086" cy="1086"/>
              </a:xfrm>
              <a:prstGeom prst="rect">
                <a:avLst/>
              </a:prstGeom>
              <a:noFill/>
              <a:ln w="19050">
                <a:solidFill>
                  <a:srgbClr val="177B57"/>
                </a:solidFill>
                <a:miter lim="800000"/>
                <a:headEnd/>
                <a:tailEnd/>
              </a:ln>
            </p:spPr>
            <p:txBody>
              <a:bodyPr wrap="none" anchor="ctr"/>
              <a:lstStyle/>
              <a:p>
                <a:endParaRPr lang="en-US" sz="2100">
                  <a:latin typeface="Arial" pitchFamily="34" charset="0"/>
                  <a:cs typeface="Arial" pitchFamily="34" charset="0"/>
                </a:endParaRPr>
              </a:p>
            </p:txBody>
          </p:sp>
        </p:grpSp>
        <p:grpSp>
          <p:nvGrpSpPr>
            <p:cNvPr id="4" name="Group 33"/>
            <p:cNvGrpSpPr>
              <a:grpSpLocks/>
            </p:cNvGrpSpPr>
            <p:nvPr/>
          </p:nvGrpSpPr>
          <p:grpSpPr bwMode="gray">
            <a:xfrm>
              <a:off x="-615" y="578"/>
              <a:ext cx="3705" cy="1528"/>
              <a:chOff x="-615" y="578"/>
              <a:chExt cx="3705" cy="1528"/>
            </a:xfrm>
          </p:grpSpPr>
          <p:sp>
            <p:nvSpPr>
              <p:cNvPr id="96272" name="Text Box 19"/>
              <p:cNvSpPr txBox="1">
                <a:spLocks noChangeArrowheads="1"/>
              </p:cNvSpPr>
              <p:nvPr/>
            </p:nvSpPr>
            <p:spPr bwMode="gray">
              <a:xfrm>
                <a:off x="-615" y="578"/>
                <a:ext cx="670" cy="1047"/>
              </a:xfrm>
              <a:prstGeom prst="rect">
                <a:avLst/>
              </a:prstGeom>
              <a:noFill/>
              <a:ln w="9525">
                <a:noFill/>
                <a:miter lim="800000"/>
                <a:headEnd/>
                <a:tailEnd/>
              </a:ln>
            </p:spPr>
            <p:txBody>
              <a:bodyPr wrap="none">
                <a:spAutoFit/>
              </a:bodyPr>
              <a:lstStyle/>
              <a:p>
                <a:r>
                  <a:rPr lang="en-GB" sz="7500" b="1" dirty="0">
                    <a:solidFill>
                      <a:srgbClr val="177B57"/>
                    </a:solidFill>
                    <a:latin typeface="Arial" pitchFamily="34" charset="0"/>
                    <a:cs typeface="Arial" pitchFamily="34" charset="0"/>
                  </a:rPr>
                  <a:t>?</a:t>
                </a:r>
              </a:p>
            </p:txBody>
          </p:sp>
          <p:sp>
            <p:nvSpPr>
              <p:cNvPr id="96273" name="Rectangle 20"/>
              <p:cNvSpPr>
                <a:spLocks noChangeArrowheads="1"/>
              </p:cNvSpPr>
              <p:nvPr/>
            </p:nvSpPr>
            <p:spPr bwMode="gray">
              <a:xfrm>
                <a:off x="2004" y="1020"/>
                <a:ext cx="1086" cy="1086"/>
              </a:xfrm>
              <a:prstGeom prst="rect">
                <a:avLst/>
              </a:prstGeom>
              <a:noFill/>
              <a:ln w="19050">
                <a:solidFill>
                  <a:srgbClr val="177B57"/>
                </a:solidFill>
                <a:miter lim="800000"/>
                <a:headEnd/>
                <a:tailEnd/>
              </a:ln>
            </p:spPr>
            <p:txBody>
              <a:bodyPr wrap="none" anchor="ctr"/>
              <a:lstStyle/>
              <a:p>
                <a:endParaRPr lang="en-US" sz="2100">
                  <a:latin typeface="Arial" pitchFamily="34" charset="0"/>
                  <a:cs typeface="Arial" pitchFamily="34" charset="0"/>
                </a:endParaRPr>
              </a:p>
            </p:txBody>
          </p:sp>
        </p:grpSp>
        <p:grpSp>
          <p:nvGrpSpPr>
            <p:cNvPr id="5" name="Group 29"/>
            <p:cNvGrpSpPr>
              <a:grpSpLocks/>
            </p:cNvGrpSpPr>
            <p:nvPr/>
          </p:nvGrpSpPr>
          <p:grpSpPr bwMode="gray">
            <a:xfrm>
              <a:off x="-715" y="2106"/>
              <a:ext cx="3805" cy="1086"/>
              <a:chOff x="-715" y="2106"/>
              <a:chExt cx="3805" cy="1086"/>
            </a:xfrm>
          </p:grpSpPr>
          <p:sp>
            <p:nvSpPr>
              <p:cNvPr id="96270" name="Rectangle 14"/>
              <p:cNvSpPr>
                <a:spLocks noChangeArrowheads="1"/>
              </p:cNvSpPr>
              <p:nvPr/>
            </p:nvSpPr>
            <p:spPr bwMode="gray">
              <a:xfrm>
                <a:off x="2004" y="2106"/>
                <a:ext cx="1086" cy="1086"/>
              </a:xfrm>
              <a:prstGeom prst="rect">
                <a:avLst/>
              </a:prstGeom>
              <a:noFill/>
              <a:ln w="19050">
                <a:solidFill>
                  <a:srgbClr val="177B57"/>
                </a:solidFill>
                <a:miter lim="800000"/>
                <a:headEnd/>
                <a:tailEnd/>
              </a:ln>
            </p:spPr>
            <p:txBody>
              <a:bodyPr wrap="none" anchor="ctr"/>
              <a:lstStyle/>
              <a:p>
                <a:endParaRPr lang="en-US" sz="2100">
                  <a:latin typeface="Arial" pitchFamily="34" charset="0"/>
                  <a:cs typeface="Arial" pitchFamily="34" charset="0"/>
                </a:endParaRPr>
              </a:p>
            </p:txBody>
          </p:sp>
          <p:pic>
            <p:nvPicPr>
              <p:cNvPr id="96271" name="Picture 24"/>
              <p:cNvPicPr>
                <a:picLocks noChangeAspect="1" noChangeArrowheads="1"/>
              </p:cNvPicPr>
              <p:nvPr/>
            </p:nvPicPr>
            <p:blipFill>
              <a:blip r:embed="rId3" cstate="print"/>
              <a:srcRect/>
              <a:stretch>
                <a:fillRect/>
              </a:stretch>
            </p:blipFill>
            <p:spPr bwMode="gray">
              <a:xfrm>
                <a:off x="-715" y="2309"/>
                <a:ext cx="595" cy="489"/>
              </a:xfrm>
              <a:prstGeom prst="rect">
                <a:avLst/>
              </a:prstGeom>
              <a:noFill/>
              <a:ln w="9525">
                <a:noFill/>
                <a:miter lim="800000"/>
                <a:headEnd/>
                <a:tailEnd/>
              </a:ln>
            </p:spPr>
          </p:pic>
        </p:grpSp>
        <p:grpSp>
          <p:nvGrpSpPr>
            <p:cNvPr id="6" name="Group 22"/>
            <p:cNvGrpSpPr>
              <a:grpSpLocks/>
            </p:cNvGrpSpPr>
            <p:nvPr/>
          </p:nvGrpSpPr>
          <p:grpSpPr bwMode="gray">
            <a:xfrm>
              <a:off x="3090" y="1475"/>
              <a:ext cx="3196" cy="1717"/>
              <a:chOff x="3090" y="1475"/>
              <a:chExt cx="3196" cy="1717"/>
            </a:xfrm>
          </p:grpSpPr>
          <p:sp>
            <p:nvSpPr>
              <p:cNvPr id="96268" name="Rectangle 22"/>
              <p:cNvSpPr>
                <a:spLocks noChangeArrowheads="1"/>
              </p:cNvSpPr>
              <p:nvPr/>
            </p:nvSpPr>
            <p:spPr bwMode="gray">
              <a:xfrm>
                <a:off x="3090" y="2106"/>
                <a:ext cx="1086" cy="1086"/>
              </a:xfrm>
              <a:prstGeom prst="rect">
                <a:avLst/>
              </a:prstGeom>
              <a:noFill/>
              <a:ln w="19050">
                <a:solidFill>
                  <a:srgbClr val="177B57"/>
                </a:solidFill>
                <a:miter lim="800000"/>
                <a:headEnd/>
                <a:tailEnd/>
              </a:ln>
            </p:spPr>
            <p:txBody>
              <a:bodyPr wrap="none" anchor="ctr"/>
              <a:lstStyle/>
              <a:p>
                <a:endParaRPr lang="en-US" sz="2100">
                  <a:latin typeface="Arial" pitchFamily="34" charset="0"/>
                  <a:cs typeface="Arial" pitchFamily="34" charset="0"/>
                </a:endParaRPr>
              </a:p>
            </p:txBody>
          </p:sp>
          <p:pic>
            <p:nvPicPr>
              <p:cNvPr id="96269" name="Picture 21"/>
              <p:cNvPicPr>
                <a:picLocks noChangeAspect="1" noChangeArrowheads="1"/>
              </p:cNvPicPr>
              <p:nvPr/>
            </p:nvPicPr>
            <p:blipFill>
              <a:blip r:embed="rId4" cstate="print"/>
              <a:srcRect/>
              <a:stretch>
                <a:fillRect/>
              </a:stretch>
            </p:blipFill>
            <p:spPr bwMode="gray">
              <a:xfrm>
                <a:off x="5506" y="1475"/>
                <a:ext cx="780" cy="510"/>
              </a:xfrm>
              <a:prstGeom prst="rect">
                <a:avLst/>
              </a:prstGeom>
              <a:noFill/>
              <a:ln w="9525">
                <a:noFill/>
                <a:miter lim="800000"/>
                <a:headEnd/>
                <a:tailEnd/>
              </a:ln>
            </p:spPr>
          </p:pic>
        </p:grpSp>
      </p:grpSp>
      <p:pic>
        <p:nvPicPr>
          <p:cNvPr id="22" name="Picture 21">
            <a:extLst>
              <a:ext uri="{FF2B5EF4-FFF2-40B4-BE49-F238E27FC236}">
                <a16:creationId xmlns:a16="http://schemas.microsoft.com/office/drawing/2014/main" id="{9D75E55B-B5A3-4808-8D45-5D8D0A3AF138}"/>
              </a:ext>
            </a:extLst>
          </p:cNvPr>
          <p:cNvPicPr>
            <a:picLocks noChangeAspect="1" noChangeArrowheads="1"/>
          </p:cNvPicPr>
          <p:nvPr/>
        </p:nvPicPr>
        <p:blipFill>
          <a:blip r:embed="rId5" cstate="print"/>
          <a:srcRect/>
          <a:stretch>
            <a:fillRect/>
          </a:stretch>
        </p:blipFill>
        <p:spPr bwMode="auto">
          <a:xfrm>
            <a:off x="7945582" y="4316194"/>
            <a:ext cx="411338" cy="411337"/>
          </a:xfrm>
          <a:prstGeom prst="rect">
            <a:avLst/>
          </a:prstGeom>
          <a:noFill/>
          <a:ln w="9525">
            <a:noFill/>
            <a:miter lim="800000"/>
            <a:headEnd/>
            <a:tailEnd/>
          </a:ln>
          <a:effectLst/>
        </p:spPr>
      </p:pic>
      <p:sp>
        <p:nvSpPr>
          <p:cNvPr id="23" name="Google Shape;72;p13">
            <a:extLst>
              <a:ext uri="{FF2B5EF4-FFF2-40B4-BE49-F238E27FC236}">
                <a16:creationId xmlns:a16="http://schemas.microsoft.com/office/drawing/2014/main" id="{F4D639CC-1907-4096-964E-45152028E217}"/>
              </a:ext>
            </a:extLst>
          </p:cNvPr>
          <p:cNvSpPr txBox="1">
            <a:spLocks/>
          </p:cNvSpPr>
          <p:nvPr/>
        </p:nvSpPr>
        <p:spPr bwMode="auto">
          <a:xfrm>
            <a:off x="7549879" y="4589150"/>
            <a:ext cx="1613158" cy="277691"/>
          </a:xfrm>
          <a:prstGeom prst="rect">
            <a:avLst/>
          </a:prstGeom>
          <a:noFill/>
          <a:ln w="9525">
            <a:noFill/>
            <a:miter lim="800000"/>
            <a:headEnd/>
            <a:tailEnd/>
          </a:ln>
        </p:spPr>
        <p:txBody>
          <a:bodyPr spcFirstLastPara="1" vert="horz" wrap="square" lIns="91425" tIns="91425" rIns="91425" bIns="91425" numCol="1" anchor="t" anchorCtr="0" compatLnSpc="1">
            <a:prstTxWarp prst="textNoShape">
              <a:avLst/>
            </a:prstTxWarp>
            <a:noAutofit/>
          </a:bodyPr>
          <a:lstStyle>
            <a:lvl1pPr algn="l" defTabSz="534988" rtl="0" eaLnBrk="1" fontAlgn="base" hangingPunct="1">
              <a:spcBef>
                <a:spcPct val="0"/>
              </a:spcBef>
              <a:spcAft>
                <a:spcPct val="0"/>
              </a:spcAft>
              <a:defRPr sz="1400" b="1" kern="1200">
                <a:solidFill>
                  <a:schemeClr val="tx1"/>
                </a:solidFill>
                <a:latin typeface="+mj-lt"/>
                <a:ea typeface="+mj-ea"/>
                <a:cs typeface="+mj-cs"/>
              </a:defRPr>
            </a:lvl1pPr>
            <a:lvl2pPr algn="ctr" defTabSz="534988" rtl="0" eaLnBrk="1" fontAlgn="base" hangingPunct="1">
              <a:spcBef>
                <a:spcPct val="0"/>
              </a:spcBef>
              <a:spcAft>
                <a:spcPct val="0"/>
              </a:spcAft>
              <a:defRPr sz="2800" b="1">
                <a:solidFill>
                  <a:schemeClr val="tx1"/>
                </a:solidFill>
                <a:latin typeface="Calibri" pitchFamily="34" charset="0"/>
              </a:defRPr>
            </a:lvl2pPr>
            <a:lvl3pPr algn="ctr" defTabSz="534988" rtl="0" eaLnBrk="1" fontAlgn="base" hangingPunct="1">
              <a:spcBef>
                <a:spcPct val="0"/>
              </a:spcBef>
              <a:spcAft>
                <a:spcPct val="0"/>
              </a:spcAft>
              <a:defRPr sz="2800" b="1">
                <a:solidFill>
                  <a:schemeClr val="tx1"/>
                </a:solidFill>
                <a:latin typeface="Calibri" pitchFamily="34" charset="0"/>
              </a:defRPr>
            </a:lvl3pPr>
            <a:lvl4pPr algn="ctr" defTabSz="534988" rtl="0" eaLnBrk="1" fontAlgn="base" hangingPunct="1">
              <a:spcBef>
                <a:spcPct val="0"/>
              </a:spcBef>
              <a:spcAft>
                <a:spcPct val="0"/>
              </a:spcAft>
              <a:defRPr sz="2800" b="1">
                <a:solidFill>
                  <a:schemeClr val="tx1"/>
                </a:solidFill>
                <a:latin typeface="Calibri" pitchFamily="34" charset="0"/>
              </a:defRPr>
            </a:lvl4pPr>
            <a:lvl5pPr algn="ctr" defTabSz="534988" rtl="0" eaLnBrk="1" fontAlgn="base" hangingPunct="1">
              <a:spcBef>
                <a:spcPct val="0"/>
              </a:spcBef>
              <a:spcAft>
                <a:spcPct val="0"/>
              </a:spcAft>
              <a:defRPr sz="2800" b="1">
                <a:solidFill>
                  <a:schemeClr val="tx1"/>
                </a:solidFill>
                <a:latin typeface="Calibri" pitchFamily="34" charset="0"/>
              </a:defRPr>
            </a:lvl5pPr>
            <a:lvl6pPr marL="536311" algn="ctr" defTabSz="536311" rtl="0" eaLnBrk="1" fontAlgn="base" hangingPunct="1">
              <a:spcBef>
                <a:spcPct val="0"/>
              </a:spcBef>
              <a:spcAft>
                <a:spcPct val="0"/>
              </a:spcAft>
              <a:defRPr sz="5200">
                <a:solidFill>
                  <a:schemeClr val="tx1"/>
                </a:solidFill>
                <a:latin typeface="Calibri" pitchFamily="34" charset="0"/>
              </a:defRPr>
            </a:lvl6pPr>
            <a:lvl7pPr marL="1072621" algn="ctr" defTabSz="536311" rtl="0" eaLnBrk="1" fontAlgn="base" hangingPunct="1">
              <a:spcBef>
                <a:spcPct val="0"/>
              </a:spcBef>
              <a:spcAft>
                <a:spcPct val="0"/>
              </a:spcAft>
              <a:defRPr sz="5200">
                <a:solidFill>
                  <a:schemeClr val="tx1"/>
                </a:solidFill>
                <a:latin typeface="Calibri" pitchFamily="34" charset="0"/>
              </a:defRPr>
            </a:lvl7pPr>
            <a:lvl8pPr marL="1608932" algn="ctr" defTabSz="536311" rtl="0" eaLnBrk="1" fontAlgn="base" hangingPunct="1">
              <a:spcBef>
                <a:spcPct val="0"/>
              </a:spcBef>
              <a:spcAft>
                <a:spcPct val="0"/>
              </a:spcAft>
              <a:defRPr sz="5200">
                <a:solidFill>
                  <a:schemeClr val="tx1"/>
                </a:solidFill>
                <a:latin typeface="Calibri" pitchFamily="34" charset="0"/>
              </a:defRPr>
            </a:lvl8pPr>
            <a:lvl9pPr marL="2145243" algn="ctr" defTabSz="536311" rtl="0" eaLnBrk="1" fontAlgn="base" hangingPunct="1">
              <a:spcBef>
                <a:spcPct val="0"/>
              </a:spcBef>
              <a:spcAft>
                <a:spcPct val="0"/>
              </a:spcAft>
              <a:defRPr sz="5200">
                <a:solidFill>
                  <a:schemeClr val="tx1"/>
                </a:solidFill>
                <a:latin typeface="Calibri" pitchFamily="34" charset="0"/>
              </a:defRPr>
            </a:lvl9pPr>
          </a:lstStyle>
          <a:p>
            <a:pPr>
              <a:spcBef>
                <a:spcPts val="0"/>
              </a:spcBef>
              <a:spcAft>
                <a:spcPts val="0"/>
              </a:spcAft>
            </a:pPr>
            <a:r>
              <a:rPr lang="en-GB" dirty="0"/>
              <a:t>WindPark Builder</a:t>
            </a:r>
          </a:p>
        </p:txBody>
      </p:sp>
      <p:sp>
        <p:nvSpPr>
          <p:cNvPr id="7" name="TextBox 6">
            <a:extLst>
              <a:ext uri="{FF2B5EF4-FFF2-40B4-BE49-F238E27FC236}">
                <a16:creationId xmlns:a16="http://schemas.microsoft.com/office/drawing/2014/main" id="{EF904CC6-0E68-49AD-849A-E95DA3F8B2AB}"/>
              </a:ext>
            </a:extLst>
          </p:cNvPr>
          <p:cNvSpPr txBox="1"/>
          <p:nvPr/>
        </p:nvSpPr>
        <p:spPr>
          <a:xfrm>
            <a:off x="7945582" y="160625"/>
            <a:ext cx="1253441" cy="523220"/>
          </a:xfrm>
          <a:prstGeom prst="rect">
            <a:avLst/>
          </a:prstGeom>
          <a:noFill/>
        </p:spPr>
        <p:txBody>
          <a:bodyPr wrap="square" rtlCol="0">
            <a:spAutoFit/>
          </a:bodyPr>
          <a:lstStyle/>
          <a:p>
            <a:r>
              <a:rPr lang="en-GB" dirty="0"/>
              <a:t>Solar</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34560-27E1-461D-BCCA-EDAC9A60FA8D}"/>
              </a:ext>
            </a:extLst>
          </p:cNvPr>
          <p:cNvSpPr>
            <a:spLocks noGrp="1"/>
          </p:cNvSpPr>
          <p:nvPr>
            <p:ph type="ctrTitle" idx="4294967295"/>
          </p:nvPr>
        </p:nvSpPr>
        <p:spPr>
          <a:xfrm>
            <a:off x="7982513" y="565234"/>
            <a:ext cx="795727" cy="277691"/>
          </a:xfrm>
        </p:spPr>
        <p:txBody>
          <a:bodyPr/>
          <a:lstStyle/>
          <a:p>
            <a:endParaRPr lang="en-GB" dirty="0"/>
          </a:p>
        </p:txBody>
      </p:sp>
      <p:sp>
        <p:nvSpPr>
          <p:cNvPr id="3" name="Google Shape;101;p17">
            <a:extLst>
              <a:ext uri="{FF2B5EF4-FFF2-40B4-BE49-F238E27FC236}">
                <a16:creationId xmlns:a16="http://schemas.microsoft.com/office/drawing/2014/main" id="{12DE86A2-4A65-4B73-BA8A-C862C018B235}"/>
              </a:ext>
            </a:extLst>
          </p:cNvPr>
          <p:cNvSpPr txBox="1">
            <a:spLocks/>
          </p:cNvSpPr>
          <p:nvPr/>
        </p:nvSpPr>
        <p:spPr>
          <a:xfrm>
            <a:off x="445033" y="196522"/>
            <a:ext cx="5197200" cy="768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9pPr>
          </a:lstStyle>
          <a:p>
            <a:pPr>
              <a:spcAft>
                <a:spcPts val="1600"/>
              </a:spcAft>
            </a:pPr>
            <a:r>
              <a:rPr lang="en-GB" sz="3600" dirty="0">
                <a:solidFill>
                  <a:schemeClr val="dk1"/>
                </a:solidFill>
              </a:rPr>
              <a:t>The team </a:t>
            </a:r>
            <a:endParaRPr lang="en-GB" sz="2400" dirty="0"/>
          </a:p>
        </p:txBody>
      </p:sp>
      <p:pic>
        <p:nvPicPr>
          <p:cNvPr id="5" name="Picture 4" descr="A person smiling for the picture&#10;&#10;Description automatically generated with medium confidence">
            <a:extLst>
              <a:ext uri="{FF2B5EF4-FFF2-40B4-BE49-F238E27FC236}">
                <a16:creationId xmlns:a16="http://schemas.microsoft.com/office/drawing/2014/main" id="{CB06DB40-135A-4519-B10A-702395522EC3}"/>
              </a:ext>
            </a:extLst>
          </p:cNvPr>
          <p:cNvPicPr>
            <a:picLocks noChangeAspect="1"/>
          </p:cNvPicPr>
          <p:nvPr/>
        </p:nvPicPr>
        <p:blipFill>
          <a:blip r:embed="rId2"/>
          <a:stretch>
            <a:fillRect/>
          </a:stretch>
        </p:blipFill>
        <p:spPr>
          <a:xfrm>
            <a:off x="689263" y="1706708"/>
            <a:ext cx="1905000" cy="1905000"/>
          </a:xfrm>
          <a:prstGeom prst="rect">
            <a:avLst/>
          </a:prstGeom>
        </p:spPr>
      </p:pic>
      <p:sp>
        <p:nvSpPr>
          <p:cNvPr id="7" name="TextBox 6">
            <a:extLst>
              <a:ext uri="{FF2B5EF4-FFF2-40B4-BE49-F238E27FC236}">
                <a16:creationId xmlns:a16="http://schemas.microsoft.com/office/drawing/2014/main" id="{2A1923FD-E1F7-4CB1-89FB-B53F27E83B9D}"/>
              </a:ext>
            </a:extLst>
          </p:cNvPr>
          <p:cNvSpPr txBox="1"/>
          <p:nvPr/>
        </p:nvSpPr>
        <p:spPr>
          <a:xfrm>
            <a:off x="689263" y="3672585"/>
            <a:ext cx="4681536" cy="415883"/>
          </a:xfrm>
          <a:prstGeom prst="rect">
            <a:avLst/>
          </a:prstGeom>
          <a:noFill/>
        </p:spPr>
        <p:txBody>
          <a:bodyPr wrap="square">
            <a:spAutoFit/>
          </a:bodyPr>
          <a:lstStyle/>
          <a:p>
            <a:pPr>
              <a:lnSpc>
                <a:spcPct val="115000"/>
              </a:lnSpc>
            </a:pPr>
            <a:r>
              <a:rPr lang="en-GB" sz="2000" b="0" dirty="0">
                <a:latin typeface="Lato"/>
                <a:ea typeface="Lato"/>
                <a:cs typeface="Lato"/>
                <a:sym typeface="Lato"/>
              </a:rPr>
              <a:t>Hustler (CEO)</a:t>
            </a:r>
          </a:p>
        </p:txBody>
      </p:sp>
      <p:sp>
        <p:nvSpPr>
          <p:cNvPr id="4" name="Rectangle 3">
            <a:extLst>
              <a:ext uri="{FF2B5EF4-FFF2-40B4-BE49-F238E27FC236}">
                <a16:creationId xmlns:a16="http://schemas.microsoft.com/office/drawing/2014/main" id="{FC454B37-7595-4899-8548-962210CA2ED3}"/>
              </a:ext>
            </a:extLst>
          </p:cNvPr>
          <p:cNvSpPr/>
          <p:nvPr/>
        </p:nvSpPr>
        <p:spPr>
          <a:xfrm>
            <a:off x="3546763" y="1706708"/>
            <a:ext cx="1974273" cy="1905000"/>
          </a:xfrm>
          <a:prstGeom prst="rect">
            <a:avLst/>
          </a:prstGeom>
          <a:noFill/>
        </p:spPr>
        <p:style>
          <a:lnRef idx="1">
            <a:schemeClr val="dk1"/>
          </a:lnRef>
          <a:fillRef idx="3">
            <a:schemeClr val="dk1"/>
          </a:fillRef>
          <a:effectRef idx="2">
            <a:schemeClr val="dk1"/>
          </a:effectRef>
          <a:fontRef idx="minor">
            <a:schemeClr val="lt1"/>
          </a:fontRef>
        </p:style>
        <p:txBody>
          <a:bodyPr rtlCol="0" anchor="ctr"/>
          <a:lstStyle/>
          <a:p>
            <a:pPr algn="ctr"/>
            <a:endParaRPr lang="en-GB" dirty="0"/>
          </a:p>
        </p:txBody>
      </p:sp>
      <p:sp>
        <p:nvSpPr>
          <p:cNvPr id="8" name="Rectangle 7">
            <a:extLst>
              <a:ext uri="{FF2B5EF4-FFF2-40B4-BE49-F238E27FC236}">
                <a16:creationId xmlns:a16="http://schemas.microsoft.com/office/drawing/2014/main" id="{C0835488-6052-4CF2-834A-75F3DDE0DC9F}"/>
              </a:ext>
            </a:extLst>
          </p:cNvPr>
          <p:cNvSpPr/>
          <p:nvPr/>
        </p:nvSpPr>
        <p:spPr>
          <a:xfrm>
            <a:off x="6587834" y="1706708"/>
            <a:ext cx="1974273" cy="1905000"/>
          </a:xfrm>
          <a:prstGeom prst="rect">
            <a:avLst/>
          </a:prstGeom>
          <a:noFill/>
        </p:spPr>
        <p:style>
          <a:lnRef idx="1">
            <a:schemeClr val="dk1"/>
          </a:lnRef>
          <a:fillRef idx="3">
            <a:schemeClr val="dk1"/>
          </a:fillRef>
          <a:effectRef idx="2">
            <a:schemeClr val="dk1"/>
          </a:effectRef>
          <a:fontRef idx="minor">
            <a:schemeClr val="lt1"/>
          </a:fontRef>
        </p:style>
        <p:txBody>
          <a:bodyPr rtlCol="0" anchor="ctr"/>
          <a:lstStyle/>
          <a:p>
            <a:pPr algn="ctr"/>
            <a:endParaRPr lang="en-GB" dirty="0"/>
          </a:p>
        </p:txBody>
      </p:sp>
      <p:sp>
        <p:nvSpPr>
          <p:cNvPr id="9" name="TextBox 8">
            <a:extLst>
              <a:ext uri="{FF2B5EF4-FFF2-40B4-BE49-F238E27FC236}">
                <a16:creationId xmlns:a16="http://schemas.microsoft.com/office/drawing/2014/main" id="{F7DD4524-A74F-43B5-9B72-11750E2C49A7}"/>
              </a:ext>
            </a:extLst>
          </p:cNvPr>
          <p:cNvSpPr txBox="1"/>
          <p:nvPr/>
        </p:nvSpPr>
        <p:spPr>
          <a:xfrm>
            <a:off x="3490696" y="3675054"/>
            <a:ext cx="4681536" cy="415883"/>
          </a:xfrm>
          <a:prstGeom prst="rect">
            <a:avLst/>
          </a:prstGeom>
          <a:noFill/>
        </p:spPr>
        <p:txBody>
          <a:bodyPr wrap="square">
            <a:spAutoFit/>
          </a:bodyPr>
          <a:lstStyle/>
          <a:p>
            <a:pPr>
              <a:lnSpc>
                <a:spcPct val="115000"/>
              </a:lnSpc>
            </a:pPr>
            <a:r>
              <a:rPr lang="en-GB" sz="2000" b="0" dirty="0">
                <a:latin typeface="Lato"/>
                <a:ea typeface="Lato"/>
                <a:cs typeface="Lato"/>
                <a:sym typeface="Lato"/>
              </a:rPr>
              <a:t>Hacker (CTO) </a:t>
            </a:r>
          </a:p>
        </p:txBody>
      </p:sp>
      <p:sp>
        <p:nvSpPr>
          <p:cNvPr id="10" name="TextBox 9">
            <a:extLst>
              <a:ext uri="{FF2B5EF4-FFF2-40B4-BE49-F238E27FC236}">
                <a16:creationId xmlns:a16="http://schemas.microsoft.com/office/drawing/2014/main" id="{3CE7C764-93F5-4B22-837E-E77C374A3D7C}"/>
              </a:ext>
            </a:extLst>
          </p:cNvPr>
          <p:cNvSpPr txBox="1"/>
          <p:nvPr/>
        </p:nvSpPr>
        <p:spPr>
          <a:xfrm>
            <a:off x="6510337" y="3672585"/>
            <a:ext cx="4681536" cy="415883"/>
          </a:xfrm>
          <a:prstGeom prst="rect">
            <a:avLst/>
          </a:prstGeom>
          <a:noFill/>
        </p:spPr>
        <p:txBody>
          <a:bodyPr wrap="square">
            <a:spAutoFit/>
          </a:bodyPr>
          <a:lstStyle/>
          <a:p>
            <a:pPr>
              <a:lnSpc>
                <a:spcPct val="115000"/>
              </a:lnSpc>
            </a:pPr>
            <a:r>
              <a:rPr lang="en-GB" sz="2000" b="0" dirty="0">
                <a:latin typeface="Lato"/>
                <a:ea typeface="Lato"/>
                <a:cs typeface="Lato"/>
                <a:sym typeface="Lato"/>
              </a:rPr>
              <a:t>Data geek (CDO) </a:t>
            </a:r>
          </a:p>
        </p:txBody>
      </p:sp>
      <p:sp>
        <p:nvSpPr>
          <p:cNvPr id="11" name="TextBox 10">
            <a:extLst>
              <a:ext uri="{FF2B5EF4-FFF2-40B4-BE49-F238E27FC236}">
                <a16:creationId xmlns:a16="http://schemas.microsoft.com/office/drawing/2014/main" id="{B7FFE3C8-1213-4A11-A4C3-A6EF4D620984}"/>
              </a:ext>
            </a:extLst>
          </p:cNvPr>
          <p:cNvSpPr txBox="1"/>
          <p:nvPr/>
        </p:nvSpPr>
        <p:spPr>
          <a:xfrm>
            <a:off x="6510337" y="4088468"/>
            <a:ext cx="3221184" cy="966803"/>
          </a:xfrm>
          <a:prstGeom prst="rect">
            <a:avLst/>
          </a:prstGeom>
          <a:noFill/>
        </p:spPr>
        <p:txBody>
          <a:bodyPr wrap="square">
            <a:spAutoFit/>
          </a:bodyPr>
          <a:lstStyle/>
          <a:p>
            <a:pPr>
              <a:lnSpc>
                <a:spcPct val="115000"/>
              </a:lnSpc>
            </a:pPr>
            <a:r>
              <a:rPr lang="en-GB" sz="1000" dirty="0">
                <a:latin typeface="+mj-lt"/>
                <a:ea typeface="Lato"/>
                <a:cs typeface="Lato"/>
                <a:sym typeface="Lato"/>
              </a:rPr>
              <a:t>10 </a:t>
            </a:r>
            <a:r>
              <a:rPr lang="en-GB" sz="1000" dirty="0" err="1">
                <a:latin typeface="+mj-lt"/>
                <a:ea typeface="Lato"/>
                <a:cs typeface="Lato"/>
                <a:sym typeface="Lato"/>
              </a:rPr>
              <a:t>yrs</a:t>
            </a:r>
            <a:r>
              <a:rPr lang="en-GB" sz="1000" dirty="0">
                <a:latin typeface="+mj-lt"/>
                <a:ea typeface="Lato"/>
                <a:cs typeface="Lato"/>
                <a:sym typeface="Lato"/>
              </a:rPr>
              <a:t> within renewable developments</a:t>
            </a:r>
          </a:p>
          <a:p>
            <a:pPr>
              <a:lnSpc>
                <a:spcPct val="115000"/>
              </a:lnSpc>
            </a:pPr>
            <a:r>
              <a:rPr lang="en-GB" sz="1000" dirty="0">
                <a:latin typeface="+mj-lt"/>
                <a:ea typeface="Lato"/>
                <a:cs typeface="Lato"/>
                <a:sym typeface="Lato"/>
              </a:rPr>
              <a:t>Design, Construction and Operation of 0.5 GW</a:t>
            </a:r>
          </a:p>
          <a:p>
            <a:pPr>
              <a:lnSpc>
                <a:spcPct val="115000"/>
              </a:lnSpc>
            </a:pPr>
            <a:r>
              <a:rPr lang="en-GB" sz="1000" dirty="0" err="1">
                <a:latin typeface="+mj-lt"/>
                <a:ea typeface="Lato"/>
                <a:cs typeface="Lato"/>
                <a:sym typeface="Lato"/>
              </a:rPr>
              <a:t>Ph.D</a:t>
            </a:r>
            <a:r>
              <a:rPr lang="en-GB" sz="1000" dirty="0">
                <a:latin typeface="+mj-lt"/>
                <a:ea typeface="Lato"/>
                <a:cs typeface="Lato"/>
                <a:sym typeface="Lato"/>
              </a:rPr>
              <a:t> in Renewable Energy </a:t>
            </a:r>
          </a:p>
          <a:p>
            <a:pPr>
              <a:lnSpc>
                <a:spcPct val="115000"/>
              </a:lnSpc>
            </a:pPr>
            <a:r>
              <a:rPr lang="en-GB" sz="1000" dirty="0">
                <a:latin typeface="+mj-lt"/>
                <a:ea typeface="Lato"/>
                <a:cs typeface="Lato"/>
                <a:sym typeface="Lato"/>
              </a:rPr>
              <a:t>MSc in Power Engineering</a:t>
            </a:r>
          </a:p>
          <a:p>
            <a:pPr>
              <a:lnSpc>
                <a:spcPct val="115000"/>
              </a:lnSpc>
            </a:pPr>
            <a:endParaRPr lang="en-GB" sz="1000" b="0" dirty="0">
              <a:latin typeface="+mj-lt"/>
              <a:ea typeface="Lato"/>
              <a:cs typeface="Lato"/>
              <a:sym typeface="Lato"/>
            </a:endParaRPr>
          </a:p>
        </p:txBody>
      </p:sp>
      <p:pic>
        <p:nvPicPr>
          <p:cNvPr id="12" name="Picture 11">
            <a:extLst>
              <a:ext uri="{FF2B5EF4-FFF2-40B4-BE49-F238E27FC236}">
                <a16:creationId xmlns:a16="http://schemas.microsoft.com/office/drawing/2014/main" id="{2DBE989C-9A36-4C04-8E05-981BFCD59E96}"/>
              </a:ext>
            </a:extLst>
          </p:cNvPr>
          <p:cNvPicPr>
            <a:picLocks noChangeAspect="1"/>
          </p:cNvPicPr>
          <p:nvPr/>
        </p:nvPicPr>
        <p:blipFill rotWithShape="1">
          <a:blip r:embed="rId3"/>
          <a:srcRect b="25129"/>
          <a:stretch/>
        </p:blipFill>
        <p:spPr>
          <a:xfrm>
            <a:off x="6608617" y="1713633"/>
            <a:ext cx="1974273" cy="1905001"/>
          </a:xfrm>
          <a:prstGeom prst="rect">
            <a:avLst/>
          </a:prstGeom>
        </p:spPr>
      </p:pic>
      <p:sp>
        <p:nvSpPr>
          <p:cNvPr id="13" name="TextBox 12">
            <a:extLst>
              <a:ext uri="{FF2B5EF4-FFF2-40B4-BE49-F238E27FC236}">
                <a16:creationId xmlns:a16="http://schemas.microsoft.com/office/drawing/2014/main" id="{3A23E7E0-7131-4494-870E-0D5ABC797ADC}"/>
              </a:ext>
            </a:extLst>
          </p:cNvPr>
          <p:cNvSpPr txBox="1"/>
          <p:nvPr/>
        </p:nvSpPr>
        <p:spPr>
          <a:xfrm>
            <a:off x="707446" y="4047921"/>
            <a:ext cx="3495243" cy="1143775"/>
          </a:xfrm>
          <a:prstGeom prst="rect">
            <a:avLst/>
          </a:prstGeom>
          <a:noFill/>
        </p:spPr>
        <p:txBody>
          <a:bodyPr wrap="square">
            <a:spAutoFit/>
          </a:bodyPr>
          <a:lstStyle/>
          <a:p>
            <a:pPr>
              <a:lnSpc>
                <a:spcPct val="115000"/>
              </a:lnSpc>
            </a:pPr>
            <a:r>
              <a:rPr lang="en-GB" sz="1000" dirty="0">
                <a:latin typeface="+mj-lt"/>
                <a:ea typeface="Lato"/>
                <a:cs typeface="Lato"/>
                <a:sym typeface="Lato"/>
              </a:rPr>
              <a:t>3 </a:t>
            </a:r>
            <a:r>
              <a:rPr lang="en-GB" sz="1000" dirty="0" err="1">
                <a:latin typeface="+mj-lt"/>
                <a:ea typeface="Lato"/>
                <a:cs typeface="Lato"/>
                <a:sym typeface="Lato"/>
              </a:rPr>
              <a:t>yrs</a:t>
            </a:r>
            <a:r>
              <a:rPr lang="en-GB" sz="1000" dirty="0">
                <a:latin typeface="+mj-lt"/>
                <a:ea typeface="Lato"/>
                <a:cs typeface="Lato"/>
                <a:sym typeface="Lato"/>
              </a:rPr>
              <a:t> within oil and gas and wind project developments (1.5 GW) </a:t>
            </a:r>
          </a:p>
          <a:p>
            <a:pPr>
              <a:lnSpc>
                <a:spcPct val="115000"/>
              </a:lnSpc>
            </a:pPr>
            <a:r>
              <a:rPr lang="en-GB" sz="1000" dirty="0">
                <a:latin typeface="+mj-lt"/>
                <a:ea typeface="Lato"/>
                <a:cs typeface="Lato"/>
                <a:sym typeface="Lato"/>
              </a:rPr>
              <a:t>2 </a:t>
            </a:r>
            <a:r>
              <a:rPr lang="en-GB" sz="1000" dirty="0" err="1">
                <a:latin typeface="+mj-lt"/>
                <a:ea typeface="Lato"/>
                <a:cs typeface="Lato"/>
                <a:sym typeface="Lato"/>
              </a:rPr>
              <a:t>yrs</a:t>
            </a:r>
            <a:r>
              <a:rPr lang="en-GB" sz="1000" dirty="0">
                <a:latin typeface="+mj-lt"/>
                <a:ea typeface="Lato"/>
                <a:cs typeface="Lato"/>
                <a:sym typeface="Lato"/>
              </a:rPr>
              <a:t> working experience within </a:t>
            </a:r>
          </a:p>
          <a:p>
            <a:pPr>
              <a:lnSpc>
                <a:spcPct val="115000"/>
              </a:lnSpc>
            </a:pPr>
            <a:r>
              <a:rPr lang="en-GB" sz="1000" dirty="0">
                <a:latin typeface="+mj-lt"/>
                <a:ea typeface="Lato"/>
                <a:cs typeface="Lato"/>
                <a:sym typeface="Lato"/>
              </a:rPr>
              <a:t>MSc in Strategy and Management (minor in Finance) </a:t>
            </a:r>
          </a:p>
          <a:p>
            <a:pPr>
              <a:lnSpc>
                <a:spcPct val="115000"/>
              </a:lnSpc>
            </a:pPr>
            <a:r>
              <a:rPr lang="en-GB" sz="1000" dirty="0">
                <a:latin typeface="+mj-lt"/>
                <a:ea typeface="Lato"/>
                <a:cs typeface="Lato"/>
                <a:sym typeface="Lato"/>
              </a:rPr>
              <a:t>BA in Economics and Classical Languages</a:t>
            </a:r>
          </a:p>
          <a:p>
            <a:pPr>
              <a:lnSpc>
                <a:spcPct val="115000"/>
              </a:lnSpc>
            </a:pPr>
            <a:endParaRPr lang="en-GB" sz="1000" b="0" dirty="0">
              <a:latin typeface="+mj-lt"/>
              <a:ea typeface="Lato"/>
              <a:cs typeface="Lato"/>
              <a:sym typeface="Lato"/>
            </a:endParaRPr>
          </a:p>
        </p:txBody>
      </p:sp>
    </p:spTree>
    <p:extLst>
      <p:ext uri="{BB962C8B-B14F-4D97-AF65-F5344CB8AC3E}">
        <p14:creationId xmlns:p14="http://schemas.microsoft.com/office/powerpoint/2010/main" val="17033727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7028F4B-8084-42F1-A225-743E662BA973}"/>
              </a:ext>
            </a:extLst>
          </p:cNvPr>
          <p:cNvSpPr/>
          <p:nvPr/>
        </p:nvSpPr>
        <p:spPr>
          <a:xfrm>
            <a:off x="367145" y="1171575"/>
            <a:ext cx="4066310" cy="36013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GB" sz="2000" dirty="0"/>
              <a:t>Freemium version with limited opportunities to drive growth </a:t>
            </a:r>
          </a:p>
          <a:p>
            <a:pPr marL="285750" indent="-285750">
              <a:buFont typeface="Arial" panose="020B0604020202020204" pitchFamily="34" charset="0"/>
              <a:buChar char="•"/>
            </a:pPr>
            <a:r>
              <a:rPr lang="en-GB" sz="2000" dirty="0"/>
              <a:t>Subscription based model with price discrimination (the price of membership depends on revenue of the company </a:t>
            </a:r>
            <a:r>
              <a:rPr lang="en-GB" sz="2000" dirty="0" err="1"/>
              <a:t>i.e</a:t>
            </a:r>
            <a:r>
              <a:rPr lang="en-GB" sz="2000" dirty="0"/>
              <a:t> more revenue means higher price) </a:t>
            </a:r>
          </a:p>
        </p:txBody>
      </p:sp>
      <p:sp>
        <p:nvSpPr>
          <p:cNvPr id="3" name="TextBox 2">
            <a:extLst>
              <a:ext uri="{FF2B5EF4-FFF2-40B4-BE49-F238E27FC236}">
                <a16:creationId xmlns:a16="http://schemas.microsoft.com/office/drawing/2014/main" id="{F9C35ED0-6E95-4368-AAB9-F9475757F007}"/>
              </a:ext>
            </a:extLst>
          </p:cNvPr>
          <p:cNvSpPr txBox="1"/>
          <p:nvPr/>
        </p:nvSpPr>
        <p:spPr>
          <a:xfrm>
            <a:off x="560781" y="1289125"/>
            <a:ext cx="3679038" cy="400110"/>
          </a:xfrm>
          <a:prstGeom prst="rect">
            <a:avLst/>
          </a:prstGeom>
          <a:noFill/>
        </p:spPr>
        <p:txBody>
          <a:bodyPr wrap="square" rtlCol="0">
            <a:spAutoFit/>
          </a:bodyPr>
          <a:lstStyle/>
          <a:p>
            <a:r>
              <a:rPr lang="en-GB" sz="2000" b="1" dirty="0"/>
              <a:t>Recurring payments</a:t>
            </a:r>
          </a:p>
        </p:txBody>
      </p:sp>
      <p:sp>
        <p:nvSpPr>
          <p:cNvPr id="6" name="Rectangle 5">
            <a:extLst>
              <a:ext uri="{FF2B5EF4-FFF2-40B4-BE49-F238E27FC236}">
                <a16:creationId xmlns:a16="http://schemas.microsoft.com/office/drawing/2014/main" id="{6AE0DA22-BB56-41E5-8BF2-170C12A5904E}"/>
              </a:ext>
            </a:extLst>
          </p:cNvPr>
          <p:cNvSpPr/>
          <p:nvPr/>
        </p:nvSpPr>
        <p:spPr>
          <a:xfrm>
            <a:off x="4704455" y="1102241"/>
            <a:ext cx="4066310" cy="38377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GB" sz="2000" dirty="0"/>
              <a:t>Generating reports – the more advanced reports require higher pay</a:t>
            </a:r>
          </a:p>
          <a:p>
            <a:pPr marL="285750" indent="-285750">
              <a:buFont typeface="Arial" panose="020B0604020202020204" pitchFamily="34" charset="0"/>
              <a:buChar char="•"/>
            </a:pPr>
            <a:r>
              <a:rPr lang="en-GB" sz="2000" dirty="0"/>
              <a:t>Other ways to monetize to be researched further:</a:t>
            </a:r>
          </a:p>
          <a:p>
            <a:pPr marL="285750" indent="-285750">
              <a:buFont typeface="Arial" panose="020B0604020202020204" pitchFamily="34" charset="0"/>
              <a:buChar char="•"/>
            </a:pPr>
            <a:r>
              <a:rPr lang="en-GB" sz="2000" dirty="0"/>
              <a:t>Ability for developers to find suppliers; suppliers pay to be listed in there – </a:t>
            </a:r>
            <a:r>
              <a:rPr lang="en-GB" sz="2000" dirty="0" err="1"/>
              <a:t>i.e</a:t>
            </a:r>
            <a:r>
              <a:rPr lang="en-GB" sz="2000" dirty="0"/>
              <a:t> industry marketplace </a:t>
            </a:r>
          </a:p>
          <a:p>
            <a:pPr marL="285750" indent="-285750">
              <a:buFont typeface="Arial" panose="020B0604020202020204" pitchFamily="34" charset="0"/>
              <a:buChar char="•"/>
            </a:pPr>
            <a:r>
              <a:rPr lang="en-GB" sz="2000" dirty="0"/>
              <a:t>Drone based survey over the site</a:t>
            </a:r>
          </a:p>
        </p:txBody>
      </p:sp>
      <p:sp>
        <p:nvSpPr>
          <p:cNvPr id="9" name="TextBox 8">
            <a:extLst>
              <a:ext uri="{FF2B5EF4-FFF2-40B4-BE49-F238E27FC236}">
                <a16:creationId xmlns:a16="http://schemas.microsoft.com/office/drawing/2014/main" id="{089F3901-59DA-4E99-8EE9-B42DD93C38E0}"/>
              </a:ext>
            </a:extLst>
          </p:cNvPr>
          <p:cNvSpPr txBox="1"/>
          <p:nvPr/>
        </p:nvSpPr>
        <p:spPr>
          <a:xfrm>
            <a:off x="4997775" y="1102241"/>
            <a:ext cx="3679038" cy="707886"/>
          </a:xfrm>
          <a:prstGeom prst="rect">
            <a:avLst/>
          </a:prstGeom>
          <a:noFill/>
        </p:spPr>
        <p:txBody>
          <a:bodyPr wrap="square" rtlCol="0">
            <a:spAutoFit/>
          </a:bodyPr>
          <a:lstStyle/>
          <a:p>
            <a:r>
              <a:rPr lang="en-GB" sz="2000" b="1" dirty="0"/>
              <a:t>Advanced tailor made services</a:t>
            </a:r>
          </a:p>
        </p:txBody>
      </p:sp>
      <p:sp>
        <p:nvSpPr>
          <p:cNvPr id="11" name="Google Shape;72;p13">
            <a:extLst>
              <a:ext uri="{FF2B5EF4-FFF2-40B4-BE49-F238E27FC236}">
                <a16:creationId xmlns:a16="http://schemas.microsoft.com/office/drawing/2014/main" id="{F5BF5138-9A93-4A46-85EF-AB48A4E8E6E9}"/>
              </a:ext>
            </a:extLst>
          </p:cNvPr>
          <p:cNvSpPr txBox="1">
            <a:spLocks noGrp="1"/>
          </p:cNvSpPr>
          <p:nvPr>
            <p:ph type="ctrTitle" idx="4294967295" hasCustomPrompt="1"/>
          </p:nvPr>
        </p:nvSpPr>
        <p:spPr>
          <a:xfrm>
            <a:off x="7688599" y="584828"/>
            <a:ext cx="1662011" cy="277691"/>
          </a:xfrm>
          <a:prstGeom prst="rect">
            <a:avLst/>
          </a:prstGeom>
          <a:ln>
            <a:noFill/>
          </a:ln>
        </p:spPr>
        <p:txBody>
          <a:bodyPr spcFirstLastPara="1" wrap="square" lIns="91425" tIns="91425" rIns="91425" bIns="91425" anchor="t" anchorCtr="0">
            <a:noAutofit/>
          </a:bodyPr>
          <a:lstStyle>
            <a:lvl1pPr>
              <a:defRPr sz="1400"/>
            </a:lvl1pPr>
          </a:lstStyle>
          <a:p>
            <a:pPr marL="0" lvl="0" indent="0" algn="l" rtl="0">
              <a:spcBef>
                <a:spcPts val="0"/>
              </a:spcBef>
              <a:spcAft>
                <a:spcPts val="0"/>
              </a:spcAft>
              <a:buNone/>
            </a:pPr>
            <a:r>
              <a:rPr lang="en" dirty="0"/>
              <a:t>WindPark Builder</a:t>
            </a:r>
            <a:endParaRPr dirty="0"/>
          </a:p>
        </p:txBody>
      </p:sp>
      <p:sp>
        <p:nvSpPr>
          <p:cNvPr id="12" name="Google Shape;101;p17">
            <a:extLst>
              <a:ext uri="{FF2B5EF4-FFF2-40B4-BE49-F238E27FC236}">
                <a16:creationId xmlns:a16="http://schemas.microsoft.com/office/drawing/2014/main" id="{815EB232-C9A0-4DB6-ADA2-05C034BD384F}"/>
              </a:ext>
            </a:extLst>
          </p:cNvPr>
          <p:cNvSpPr txBox="1">
            <a:spLocks/>
          </p:cNvSpPr>
          <p:nvPr/>
        </p:nvSpPr>
        <p:spPr>
          <a:xfrm>
            <a:off x="597433" y="348922"/>
            <a:ext cx="5197200" cy="768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9pPr>
          </a:lstStyle>
          <a:p>
            <a:pPr>
              <a:spcAft>
                <a:spcPts val="1600"/>
              </a:spcAft>
            </a:pPr>
            <a:r>
              <a:rPr lang="en-GB" sz="3600" dirty="0">
                <a:solidFill>
                  <a:schemeClr val="dk1"/>
                </a:solidFill>
              </a:rPr>
              <a:t>Business model</a:t>
            </a:r>
            <a:endParaRPr lang="en-GB" sz="2400" dirty="0"/>
          </a:p>
        </p:txBody>
      </p:sp>
    </p:spTree>
    <p:extLst>
      <p:ext uri="{BB962C8B-B14F-4D97-AF65-F5344CB8AC3E}">
        <p14:creationId xmlns:p14="http://schemas.microsoft.com/office/powerpoint/2010/main" val="21489382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1A4F6F3-02C7-4DC9-BFEA-9AF4700C4CCA}"/>
              </a:ext>
            </a:extLst>
          </p:cNvPr>
          <p:cNvSpPr/>
          <p:nvPr/>
        </p:nvSpPr>
        <p:spPr>
          <a:xfrm>
            <a:off x="159328" y="1666875"/>
            <a:ext cx="2819393" cy="33138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AutoNum type="arabicPeriod"/>
            </a:pPr>
            <a:r>
              <a:rPr lang="en-GB" sz="1400" dirty="0"/>
              <a:t>Location of WTGs (</a:t>
            </a:r>
            <a:r>
              <a:rPr lang="en-GB" sz="1400" dirty="0" err="1"/>
              <a:t>x,y</a:t>
            </a:r>
            <a:r>
              <a:rPr lang="en-GB" sz="1400" dirty="0"/>
              <a:t>) and relevant infrastructure (substation and transmission line, if applicable) </a:t>
            </a:r>
          </a:p>
          <a:p>
            <a:pPr marL="342900" indent="-342900">
              <a:buAutoNum type="arabicPeriod"/>
            </a:pPr>
            <a:r>
              <a:rPr lang="en-GB" sz="1400" dirty="0"/>
              <a:t>WTG model (all available information from WTG Manufacturer) and its relevant Site Specific Requirements </a:t>
            </a:r>
          </a:p>
          <a:p>
            <a:pPr marL="342900" indent="-342900">
              <a:buAutoNum type="arabicPeriod"/>
            </a:pPr>
            <a:r>
              <a:rPr lang="en-GB" sz="1400" dirty="0"/>
              <a:t>Environmental and Social constraints as well as other site constraints</a:t>
            </a:r>
          </a:p>
          <a:p>
            <a:pPr marL="342900" indent="-342900">
              <a:buAutoNum type="arabicPeriod"/>
            </a:pPr>
            <a:r>
              <a:rPr lang="en-GB" sz="1400" dirty="0"/>
              <a:t>Wind information and other electricity cost information to generate the reports </a:t>
            </a:r>
          </a:p>
        </p:txBody>
      </p:sp>
      <p:sp>
        <p:nvSpPr>
          <p:cNvPr id="4" name="Rectangle 3">
            <a:extLst>
              <a:ext uri="{FF2B5EF4-FFF2-40B4-BE49-F238E27FC236}">
                <a16:creationId xmlns:a16="http://schemas.microsoft.com/office/drawing/2014/main" id="{B17E8793-42A0-4CE6-BB53-25D2D476A9A3}"/>
              </a:ext>
            </a:extLst>
          </p:cNvPr>
          <p:cNvSpPr/>
          <p:nvPr/>
        </p:nvSpPr>
        <p:spPr>
          <a:xfrm>
            <a:off x="159328" y="1173608"/>
            <a:ext cx="2762249" cy="3671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Input:</a:t>
            </a:r>
          </a:p>
        </p:txBody>
      </p:sp>
      <p:sp>
        <p:nvSpPr>
          <p:cNvPr id="5" name="Multiplication Sign 4">
            <a:extLst>
              <a:ext uri="{FF2B5EF4-FFF2-40B4-BE49-F238E27FC236}">
                <a16:creationId xmlns:a16="http://schemas.microsoft.com/office/drawing/2014/main" id="{47DE6A26-8184-4DE5-B34F-6E45EEC53808}"/>
              </a:ext>
            </a:extLst>
          </p:cNvPr>
          <p:cNvSpPr/>
          <p:nvPr/>
        </p:nvSpPr>
        <p:spPr>
          <a:xfrm>
            <a:off x="2978721" y="2900518"/>
            <a:ext cx="602673" cy="651164"/>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D73E0EF1-854E-48E1-9C01-31CA606B32DC}"/>
              </a:ext>
            </a:extLst>
          </p:cNvPr>
          <p:cNvSpPr/>
          <p:nvPr/>
        </p:nvSpPr>
        <p:spPr>
          <a:xfrm>
            <a:off x="3598707" y="1666875"/>
            <a:ext cx="2403762" cy="33369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t>Map based interactive tool to complete input information with real data on the ground (Google Earth and/or other publicly available information such as wind, elevation, distance to population etc.) </a:t>
            </a:r>
          </a:p>
          <a:p>
            <a:pPr algn="ctr"/>
            <a:endParaRPr lang="en-GB" sz="1400" dirty="0"/>
          </a:p>
        </p:txBody>
      </p:sp>
      <p:sp>
        <p:nvSpPr>
          <p:cNvPr id="8" name="Rectangle 7">
            <a:extLst>
              <a:ext uri="{FF2B5EF4-FFF2-40B4-BE49-F238E27FC236}">
                <a16:creationId xmlns:a16="http://schemas.microsoft.com/office/drawing/2014/main" id="{E877A48C-F249-406B-AF5C-05C8AA951BC8}"/>
              </a:ext>
            </a:extLst>
          </p:cNvPr>
          <p:cNvSpPr/>
          <p:nvPr/>
        </p:nvSpPr>
        <p:spPr>
          <a:xfrm>
            <a:off x="6785276" y="1643791"/>
            <a:ext cx="2109342" cy="3336918"/>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400" dirty="0"/>
              <a:t>Auto-generated output such as: </a:t>
            </a:r>
          </a:p>
          <a:p>
            <a:pPr marL="342900" indent="-342900">
              <a:buAutoNum type="arabicPeriod"/>
            </a:pPr>
            <a:r>
              <a:rPr lang="en-GB" sz="1400" dirty="0"/>
              <a:t>General layout that contains all visualized output (3D WTGs, roads, cables, substation and transmission line)</a:t>
            </a:r>
          </a:p>
          <a:p>
            <a:pPr marL="342900" indent="-342900">
              <a:buAutoNum type="arabicPeriod"/>
            </a:pPr>
            <a:r>
              <a:rPr lang="en-GB" sz="1400" dirty="0"/>
              <a:t>Basic Project Information report that includes:</a:t>
            </a:r>
          </a:p>
          <a:p>
            <a:pPr marL="342900" lvl="3" indent="-342900">
              <a:buAutoNum type="arabicPeriod"/>
            </a:pPr>
            <a:endParaRPr lang="en-GB" sz="1400" dirty="0"/>
          </a:p>
          <a:p>
            <a:pPr algn="ctr"/>
            <a:endParaRPr lang="en-GB" sz="1400" dirty="0"/>
          </a:p>
        </p:txBody>
      </p:sp>
      <p:sp>
        <p:nvSpPr>
          <p:cNvPr id="9" name="Rectangle 8">
            <a:extLst>
              <a:ext uri="{FF2B5EF4-FFF2-40B4-BE49-F238E27FC236}">
                <a16:creationId xmlns:a16="http://schemas.microsoft.com/office/drawing/2014/main" id="{85AD87CC-AD5C-4CFD-930A-8E9F35D45EAC}"/>
              </a:ext>
            </a:extLst>
          </p:cNvPr>
          <p:cNvSpPr/>
          <p:nvPr/>
        </p:nvSpPr>
        <p:spPr>
          <a:xfrm>
            <a:off x="6785276" y="1173608"/>
            <a:ext cx="2109342" cy="367146"/>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Output</a:t>
            </a:r>
          </a:p>
        </p:txBody>
      </p:sp>
      <p:sp>
        <p:nvSpPr>
          <p:cNvPr id="10" name="Google Shape;72;p13">
            <a:extLst>
              <a:ext uri="{FF2B5EF4-FFF2-40B4-BE49-F238E27FC236}">
                <a16:creationId xmlns:a16="http://schemas.microsoft.com/office/drawing/2014/main" id="{CDB268F1-D7AE-43CF-9481-777F60B81783}"/>
              </a:ext>
            </a:extLst>
          </p:cNvPr>
          <p:cNvSpPr txBox="1">
            <a:spLocks noGrp="1"/>
          </p:cNvSpPr>
          <p:nvPr>
            <p:ph type="ctrTitle" idx="4294967295" hasCustomPrompt="1"/>
          </p:nvPr>
        </p:nvSpPr>
        <p:spPr>
          <a:xfrm>
            <a:off x="7688599" y="584828"/>
            <a:ext cx="1662011" cy="277691"/>
          </a:xfrm>
          <a:prstGeom prst="rect">
            <a:avLst/>
          </a:prstGeom>
          <a:ln>
            <a:noFill/>
          </a:ln>
        </p:spPr>
        <p:txBody>
          <a:bodyPr spcFirstLastPara="1" wrap="square" lIns="91425" tIns="91425" rIns="91425" bIns="91425" anchor="t" anchorCtr="0">
            <a:noAutofit/>
          </a:bodyPr>
          <a:lstStyle>
            <a:lvl1pPr>
              <a:defRPr sz="1400"/>
            </a:lvl1pPr>
          </a:lstStyle>
          <a:p>
            <a:pPr marL="0" lvl="0" indent="0" algn="l" rtl="0">
              <a:spcBef>
                <a:spcPts val="0"/>
              </a:spcBef>
              <a:spcAft>
                <a:spcPts val="0"/>
              </a:spcAft>
              <a:buNone/>
            </a:pPr>
            <a:r>
              <a:rPr lang="en" dirty="0"/>
              <a:t>WindPark Builder</a:t>
            </a:r>
            <a:endParaRPr dirty="0"/>
          </a:p>
        </p:txBody>
      </p:sp>
      <p:sp>
        <p:nvSpPr>
          <p:cNvPr id="12" name="Google Shape;101;p17">
            <a:extLst>
              <a:ext uri="{FF2B5EF4-FFF2-40B4-BE49-F238E27FC236}">
                <a16:creationId xmlns:a16="http://schemas.microsoft.com/office/drawing/2014/main" id="{0CDA92CD-B9CE-4B9F-B697-E38E23F5F0E4}"/>
              </a:ext>
            </a:extLst>
          </p:cNvPr>
          <p:cNvSpPr txBox="1">
            <a:spLocks/>
          </p:cNvSpPr>
          <p:nvPr/>
        </p:nvSpPr>
        <p:spPr>
          <a:xfrm>
            <a:off x="597433" y="348922"/>
            <a:ext cx="5197200" cy="768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9pPr>
          </a:lstStyle>
          <a:p>
            <a:pPr>
              <a:spcAft>
                <a:spcPts val="1600"/>
              </a:spcAft>
            </a:pPr>
            <a:r>
              <a:rPr lang="en-GB" sz="3600" dirty="0">
                <a:solidFill>
                  <a:schemeClr val="dk1"/>
                </a:solidFill>
              </a:rPr>
              <a:t>Features </a:t>
            </a:r>
            <a:endParaRPr lang="en-GB" sz="2400" dirty="0"/>
          </a:p>
        </p:txBody>
      </p:sp>
      <p:sp>
        <p:nvSpPr>
          <p:cNvPr id="14" name="AutoShape 3">
            <a:extLst>
              <a:ext uri="{FF2B5EF4-FFF2-40B4-BE49-F238E27FC236}">
                <a16:creationId xmlns:a16="http://schemas.microsoft.com/office/drawing/2014/main" id="{20580434-8369-4C92-89D9-FB8B86A6A206}"/>
              </a:ext>
            </a:extLst>
          </p:cNvPr>
          <p:cNvSpPr>
            <a:spLocks noChangeArrowheads="1"/>
          </p:cNvSpPr>
          <p:nvPr/>
        </p:nvSpPr>
        <p:spPr bwMode="gray">
          <a:xfrm rot="5400000">
            <a:off x="4671004" y="3201962"/>
            <a:ext cx="3505200" cy="266744"/>
          </a:xfrm>
          <a:prstGeom prst="triangle">
            <a:avLst>
              <a:gd name="adj" fmla="val 50000"/>
            </a:avLst>
          </a:prstGeom>
          <a:solidFill>
            <a:srgbClr val="B2B2B2"/>
          </a:solidFill>
          <a:ln w="9525" algn="ctr">
            <a:solidFill>
              <a:srgbClr val="B2B2B2"/>
            </a:solidFill>
            <a:miter lim="800000"/>
            <a:headEnd/>
            <a:tailEnd/>
          </a:ln>
        </p:spPr>
        <p:txBody>
          <a:bodyPr wrap="none" anchor="ctr"/>
          <a:lstStyle/>
          <a:p>
            <a:pPr algn="ctr" fontAlgn="base">
              <a:spcBef>
                <a:spcPct val="0"/>
              </a:spcBef>
              <a:spcAft>
                <a:spcPct val="0"/>
              </a:spcAft>
            </a:pPr>
            <a:endParaRPr lang="en-AU" sz="1400" b="1" dirty="0">
              <a:solidFill>
                <a:srgbClr val="000000"/>
              </a:solidFill>
            </a:endParaRPr>
          </a:p>
        </p:txBody>
      </p:sp>
    </p:spTree>
    <p:extLst>
      <p:ext uri="{BB962C8B-B14F-4D97-AF65-F5344CB8AC3E}">
        <p14:creationId xmlns:p14="http://schemas.microsoft.com/office/powerpoint/2010/main" val="36275823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72;p13">
            <a:extLst>
              <a:ext uri="{FF2B5EF4-FFF2-40B4-BE49-F238E27FC236}">
                <a16:creationId xmlns:a16="http://schemas.microsoft.com/office/drawing/2014/main" id="{80879E4D-ED7B-4302-9DC4-B991551359D5}"/>
              </a:ext>
            </a:extLst>
          </p:cNvPr>
          <p:cNvSpPr txBox="1">
            <a:spLocks noGrp="1"/>
          </p:cNvSpPr>
          <p:nvPr>
            <p:ph type="ctrTitle" idx="4294967295" hasCustomPrompt="1"/>
          </p:nvPr>
        </p:nvSpPr>
        <p:spPr>
          <a:xfrm>
            <a:off x="7688599" y="584828"/>
            <a:ext cx="1662011" cy="277691"/>
          </a:xfrm>
          <a:prstGeom prst="rect">
            <a:avLst/>
          </a:prstGeom>
          <a:ln>
            <a:noFill/>
          </a:ln>
        </p:spPr>
        <p:txBody>
          <a:bodyPr spcFirstLastPara="1" wrap="square" lIns="91425" tIns="91425" rIns="91425" bIns="91425" anchor="t" anchorCtr="0">
            <a:noAutofit/>
          </a:bodyPr>
          <a:lstStyle>
            <a:lvl1pPr>
              <a:defRPr sz="1400"/>
            </a:lvl1pPr>
          </a:lstStyle>
          <a:p>
            <a:pPr marL="0" lvl="0" indent="0" algn="l" rtl="0">
              <a:spcBef>
                <a:spcPts val="0"/>
              </a:spcBef>
              <a:spcAft>
                <a:spcPts val="0"/>
              </a:spcAft>
              <a:buNone/>
            </a:pPr>
            <a:r>
              <a:rPr lang="en" dirty="0"/>
              <a:t>WindPark Builder</a:t>
            </a:r>
            <a:endParaRPr dirty="0"/>
          </a:p>
        </p:txBody>
      </p:sp>
      <p:sp>
        <p:nvSpPr>
          <p:cNvPr id="4" name="Google Shape;101;p17">
            <a:extLst>
              <a:ext uri="{FF2B5EF4-FFF2-40B4-BE49-F238E27FC236}">
                <a16:creationId xmlns:a16="http://schemas.microsoft.com/office/drawing/2014/main" id="{10638CA8-C694-4B81-BA97-2F298A5DCA22}"/>
              </a:ext>
            </a:extLst>
          </p:cNvPr>
          <p:cNvSpPr txBox="1">
            <a:spLocks/>
          </p:cNvSpPr>
          <p:nvPr/>
        </p:nvSpPr>
        <p:spPr>
          <a:xfrm>
            <a:off x="338353" y="272722"/>
            <a:ext cx="5197200" cy="768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9pPr>
          </a:lstStyle>
          <a:p>
            <a:pPr>
              <a:spcAft>
                <a:spcPts val="1600"/>
              </a:spcAft>
            </a:pPr>
            <a:r>
              <a:rPr lang="en-GB" sz="3600" dirty="0">
                <a:solidFill>
                  <a:schemeClr val="dk1"/>
                </a:solidFill>
              </a:rPr>
              <a:t>MVP</a:t>
            </a:r>
            <a:endParaRPr lang="en-GB" sz="2400" dirty="0"/>
          </a:p>
        </p:txBody>
      </p:sp>
      <p:pic>
        <p:nvPicPr>
          <p:cNvPr id="5" name="Picture 4">
            <a:extLst>
              <a:ext uri="{FF2B5EF4-FFF2-40B4-BE49-F238E27FC236}">
                <a16:creationId xmlns:a16="http://schemas.microsoft.com/office/drawing/2014/main" id="{6C8A2853-3D96-460F-BEA6-B9C674C6CDD6}"/>
              </a:ext>
            </a:extLst>
          </p:cNvPr>
          <p:cNvPicPr>
            <a:picLocks noChangeAspect="1"/>
          </p:cNvPicPr>
          <p:nvPr/>
        </p:nvPicPr>
        <p:blipFill>
          <a:blip r:embed="rId2"/>
          <a:stretch>
            <a:fillRect/>
          </a:stretch>
        </p:blipFill>
        <p:spPr>
          <a:xfrm>
            <a:off x="304800" y="1126458"/>
            <a:ext cx="7124700" cy="4017042"/>
          </a:xfrm>
          <a:prstGeom prst="rect">
            <a:avLst/>
          </a:prstGeom>
        </p:spPr>
      </p:pic>
    </p:spTree>
    <p:extLst>
      <p:ext uri="{BB962C8B-B14F-4D97-AF65-F5344CB8AC3E}">
        <p14:creationId xmlns:p14="http://schemas.microsoft.com/office/powerpoint/2010/main" val="12725025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9" name="Google Shape;79;p14"/>
          <p:cNvSpPr txBox="1">
            <a:spLocks noGrp="1"/>
          </p:cNvSpPr>
          <p:nvPr>
            <p:ph type="title" idx="4294967295"/>
          </p:nvPr>
        </p:nvSpPr>
        <p:spPr>
          <a:xfrm>
            <a:off x="519546" y="1252105"/>
            <a:ext cx="8327274" cy="306705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sz="1700" b="0" dirty="0">
                <a:latin typeface="Lato"/>
                <a:ea typeface="Lato"/>
                <a:cs typeface="Lato"/>
                <a:sym typeface="Lato"/>
              </a:rPr>
              <a:t>Wind farm developers may lose a lot of value in the process of taking their development to the next stage due to improper definition of trade-offs early in the process. </a:t>
            </a:r>
            <a:endParaRPr sz="1700" b="0" dirty="0">
              <a:latin typeface="Lato"/>
              <a:ea typeface="Lato"/>
              <a:cs typeface="Lato"/>
              <a:sym typeface="Lato"/>
            </a:endParaRPr>
          </a:p>
        </p:txBody>
      </p:sp>
      <p:sp>
        <p:nvSpPr>
          <p:cNvPr id="4" name="Google Shape;72;p13">
            <a:extLst>
              <a:ext uri="{FF2B5EF4-FFF2-40B4-BE49-F238E27FC236}">
                <a16:creationId xmlns:a16="http://schemas.microsoft.com/office/drawing/2014/main" id="{2D7FB1E0-2ECC-42B7-B590-B56ABBB72134}"/>
              </a:ext>
            </a:extLst>
          </p:cNvPr>
          <p:cNvSpPr txBox="1">
            <a:spLocks/>
          </p:cNvSpPr>
          <p:nvPr/>
        </p:nvSpPr>
        <p:spPr bwMode="auto">
          <a:xfrm>
            <a:off x="7979545" y="591756"/>
            <a:ext cx="852728" cy="277691"/>
          </a:xfrm>
          <a:prstGeom prst="rect">
            <a:avLst/>
          </a:prstGeom>
          <a:noFill/>
          <a:ln w="9525">
            <a:noFill/>
            <a:miter lim="800000"/>
            <a:headEnd/>
            <a:tailEnd/>
          </a:ln>
        </p:spPr>
        <p:txBody>
          <a:bodyPr spcFirstLastPara="1" vert="horz" wrap="square" lIns="91425" tIns="91425" rIns="91425" bIns="91425" numCol="1" anchor="t" anchorCtr="0" compatLnSpc="1">
            <a:prstTxWarp prst="textNoShape">
              <a:avLst/>
            </a:prstTxWarp>
            <a:noAutofit/>
          </a:bodyPr>
          <a:lstStyle>
            <a:lvl1pPr algn="l" defTabSz="534988" rtl="0" eaLnBrk="1" fontAlgn="base" hangingPunct="1">
              <a:spcBef>
                <a:spcPct val="0"/>
              </a:spcBef>
              <a:spcAft>
                <a:spcPct val="0"/>
              </a:spcAft>
              <a:defRPr sz="1400" b="1" kern="1200">
                <a:solidFill>
                  <a:schemeClr val="tx1"/>
                </a:solidFill>
                <a:latin typeface="+mj-lt"/>
                <a:ea typeface="+mj-ea"/>
                <a:cs typeface="+mj-cs"/>
              </a:defRPr>
            </a:lvl1pPr>
            <a:lvl2pPr algn="ctr" defTabSz="534988" rtl="0" eaLnBrk="1" fontAlgn="base" hangingPunct="1">
              <a:spcBef>
                <a:spcPct val="0"/>
              </a:spcBef>
              <a:spcAft>
                <a:spcPct val="0"/>
              </a:spcAft>
              <a:defRPr sz="2800" b="1">
                <a:solidFill>
                  <a:schemeClr val="tx1"/>
                </a:solidFill>
                <a:latin typeface="Calibri" pitchFamily="34" charset="0"/>
              </a:defRPr>
            </a:lvl2pPr>
            <a:lvl3pPr algn="ctr" defTabSz="534988" rtl="0" eaLnBrk="1" fontAlgn="base" hangingPunct="1">
              <a:spcBef>
                <a:spcPct val="0"/>
              </a:spcBef>
              <a:spcAft>
                <a:spcPct val="0"/>
              </a:spcAft>
              <a:defRPr sz="2800" b="1">
                <a:solidFill>
                  <a:schemeClr val="tx1"/>
                </a:solidFill>
                <a:latin typeface="Calibri" pitchFamily="34" charset="0"/>
              </a:defRPr>
            </a:lvl3pPr>
            <a:lvl4pPr algn="ctr" defTabSz="534988" rtl="0" eaLnBrk="1" fontAlgn="base" hangingPunct="1">
              <a:spcBef>
                <a:spcPct val="0"/>
              </a:spcBef>
              <a:spcAft>
                <a:spcPct val="0"/>
              </a:spcAft>
              <a:defRPr sz="2800" b="1">
                <a:solidFill>
                  <a:schemeClr val="tx1"/>
                </a:solidFill>
                <a:latin typeface="Calibri" pitchFamily="34" charset="0"/>
              </a:defRPr>
            </a:lvl4pPr>
            <a:lvl5pPr algn="ctr" defTabSz="534988" rtl="0" eaLnBrk="1" fontAlgn="base" hangingPunct="1">
              <a:spcBef>
                <a:spcPct val="0"/>
              </a:spcBef>
              <a:spcAft>
                <a:spcPct val="0"/>
              </a:spcAft>
              <a:defRPr sz="2800" b="1">
                <a:solidFill>
                  <a:schemeClr val="tx1"/>
                </a:solidFill>
                <a:latin typeface="Calibri" pitchFamily="34" charset="0"/>
              </a:defRPr>
            </a:lvl5pPr>
            <a:lvl6pPr marL="536311" algn="ctr" defTabSz="536311" rtl="0" eaLnBrk="1" fontAlgn="base" hangingPunct="1">
              <a:spcBef>
                <a:spcPct val="0"/>
              </a:spcBef>
              <a:spcAft>
                <a:spcPct val="0"/>
              </a:spcAft>
              <a:defRPr sz="5200">
                <a:solidFill>
                  <a:schemeClr val="tx1"/>
                </a:solidFill>
                <a:latin typeface="Calibri" pitchFamily="34" charset="0"/>
              </a:defRPr>
            </a:lvl6pPr>
            <a:lvl7pPr marL="1072621" algn="ctr" defTabSz="536311" rtl="0" eaLnBrk="1" fontAlgn="base" hangingPunct="1">
              <a:spcBef>
                <a:spcPct val="0"/>
              </a:spcBef>
              <a:spcAft>
                <a:spcPct val="0"/>
              </a:spcAft>
              <a:defRPr sz="5200">
                <a:solidFill>
                  <a:schemeClr val="tx1"/>
                </a:solidFill>
                <a:latin typeface="Calibri" pitchFamily="34" charset="0"/>
              </a:defRPr>
            </a:lvl7pPr>
            <a:lvl8pPr marL="1608932" algn="ctr" defTabSz="536311" rtl="0" eaLnBrk="1" fontAlgn="base" hangingPunct="1">
              <a:spcBef>
                <a:spcPct val="0"/>
              </a:spcBef>
              <a:spcAft>
                <a:spcPct val="0"/>
              </a:spcAft>
              <a:defRPr sz="5200">
                <a:solidFill>
                  <a:schemeClr val="tx1"/>
                </a:solidFill>
                <a:latin typeface="Calibri" pitchFamily="34" charset="0"/>
              </a:defRPr>
            </a:lvl8pPr>
            <a:lvl9pPr marL="2145243" algn="ctr" defTabSz="536311" rtl="0" eaLnBrk="1" fontAlgn="base" hangingPunct="1">
              <a:spcBef>
                <a:spcPct val="0"/>
              </a:spcBef>
              <a:spcAft>
                <a:spcPct val="0"/>
              </a:spcAft>
              <a:defRPr sz="5200">
                <a:solidFill>
                  <a:schemeClr val="tx1"/>
                </a:solidFill>
                <a:latin typeface="Calibri" pitchFamily="34" charset="0"/>
              </a:defRPr>
            </a:lvl9pPr>
          </a:lstStyle>
          <a:p>
            <a:pPr>
              <a:spcBef>
                <a:spcPts val="0"/>
              </a:spcBef>
              <a:spcAft>
                <a:spcPts val="0"/>
              </a:spcAft>
            </a:pPr>
            <a:r>
              <a:rPr lang="en-GB" dirty="0" err="1"/>
              <a:t>Windyfi</a:t>
            </a:r>
            <a:endParaRPr lang="en-GB" dirty="0"/>
          </a:p>
        </p:txBody>
      </p:sp>
      <p:sp>
        <p:nvSpPr>
          <p:cNvPr id="7" name="Google Shape;101;p17">
            <a:extLst>
              <a:ext uri="{FF2B5EF4-FFF2-40B4-BE49-F238E27FC236}">
                <a16:creationId xmlns:a16="http://schemas.microsoft.com/office/drawing/2014/main" id="{81520717-D8F9-46BC-805E-93FAB19C6798}"/>
              </a:ext>
            </a:extLst>
          </p:cNvPr>
          <p:cNvSpPr txBox="1">
            <a:spLocks/>
          </p:cNvSpPr>
          <p:nvPr/>
        </p:nvSpPr>
        <p:spPr>
          <a:xfrm>
            <a:off x="265611" y="136436"/>
            <a:ext cx="5197200" cy="768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9pPr>
          </a:lstStyle>
          <a:p>
            <a:pPr>
              <a:spcAft>
                <a:spcPts val="1600"/>
              </a:spcAft>
            </a:pPr>
            <a:r>
              <a:rPr lang="en-GB" sz="3600" dirty="0">
                <a:solidFill>
                  <a:schemeClr val="dk1"/>
                </a:solidFill>
              </a:rPr>
              <a:t>The main problem</a:t>
            </a:r>
            <a:endParaRPr lang="en-GB" sz="2400" dirty="0"/>
          </a:p>
        </p:txBody>
      </p:sp>
      <p:pic>
        <p:nvPicPr>
          <p:cNvPr id="6" name="clipart_scalestilted">
            <a:extLst>
              <a:ext uri="{FF2B5EF4-FFF2-40B4-BE49-F238E27FC236}">
                <a16:creationId xmlns:a16="http://schemas.microsoft.com/office/drawing/2014/main" id="{35E8A422-951A-40F9-8C1F-113779220DB1}"/>
              </a:ext>
            </a:extLst>
          </p:cNvPr>
          <p:cNvPicPr>
            <a:picLocks noChangeAspect="1" noChangeArrowheads="1"/>
          </p:cNvPicPr>
          <p:nvPr/>
        </p:nvPicPr>
        <p:blipFill>
          <a:blip r:embed="rId3" cstate="print"/>
          <a:srcRect/>
          <a:stretch>
            <a:fillRect/>
          </a:stretch>
        </p:blipFill>
        <p:spPr bwMode="auto">
          <a:xfrm>
            <a:off x="3058446" y="2879379"/>
            <a:ext cx="2657695" cy="1025525"/>
          </a:xfrm>
          <a:prstGeom prst="rect">
            <a:avLst/>
          </a:prstGeom>
          <a:noFill/>
          <a:ln w="9525">
            <a:noFill/>
            <a:miter lim="800000"/>
            <a:headEnd/>
            <a:tailEnd/>
          </a:ln>
        </p:spPr>
      </p:pic>
      <p:sp>
        <p:nvSpPr>
          <p:cNvPr id="9" name="Slide Number Placeholder 4">
            <a:extLst>
              <a:ext uri="{FF2B5EF4-FFF2-40B4-BE49-F238E27FC236}">
                <a16:creationId xmlns:a16="http://schemas.microsoft.com/office/drawing/2014/main" id="{0366C9E0-1ABE-45E7-9800-E85FE1C72D07}"/>
              </a:ext>
            </a:extLst>
          </p:cNvPr>
          <p:cNvSpPr txBox="1">
            <a:spLocks/>
          </p:cNvSpPr>
          <p:nvPr/>
        </p:nvSpPr>
        <p:spPr>
          <a:xfrm>
            <a:off x="8890764" y="4424555"/>
            <a:ext cx="337056" cy="208812"/>
          </a:xfrm>
          <a:prstGeom prst="rect">
            <a:avLst/>
          </a:prstGeom>
        </p:spPr>
        <p:txBody>
          <a:bodyPr/>
          <a:lstStyle>
            <a:defPPr>
              <a:defRPr lang="nb-NO"/>
            </a:defPPr>
            <a:lvl1pPr algn="l" rtl="0" fontAlgn="base">
              <a:spcBef>
                <a:spcPct val="0"/>
              </a:spcBef>
              <a:spcAft>
                <a:spcPct val="0"/>
              </a:spcAft>
              <a:defRPr sz="2800" kern="1200">
                <a:solidFill>
                  <a:schemeClr val="tx1"/>
                </a:solidFill>
                <a:latin typeface="Times New Roman" pitchFamily="18" charset="0"/>
                <a:ea typeface="+mn-ea"/>
                <a:cs typeface="+mn-cs"/>
              </a:defRPr>
            </a:lvl1pPr>
            <a:lvl2pPr marL="534988" indent="-77788" algn="l" rtl="0" fontAlgn="base">
              <a:spcBef>
                <a:spcPct val="0"/>
              </a:spcBef>
              <a:spcAft>
                <a:spcPct val="0"/>
              </a:spcAft>
              <a:defRPr sz="2800" kern="1200">
                <a:solidFill>
                  <a:schemeClr val="tx1"/>
                </a:solidFill>
                <a:latin typeface="Times New Roman" pitchFamily="18" charset="0"/>
                <a:ea typeface="+mn-ea"/>
                <a:cs typeface="+mn-cs"/>
              </a:defRPr>
            </a:lvl2pPr>
            <a:lvl3pPr marL="1071563" indent="-157163" algn="l" rtl="0" fontAlgn="base">
              <a:spcBef>
                <a:spcPct val="0"/>
              </a:spcBef>
              <a:spcAft>
                <a:spcPct val="0"/>
              </a:spcAft>
              <a:defRPr sz="2800" kern="1200">
                <a:solidFill>
                  <a:schemeClr val="tx1"/>
                </a:solidFill>
                <a:latin typeface="Times New Roman" pitchFamily="18" charset="0"/>
                <a:ea typeface="+mn-ea"/>
                <a:cs typeface="+mn-cs"/>
              </a:defRPr>
            </a:lvl3pPr>
            <a:lvl4pPr marL="1608138" indent="-236538" algn="l" rtl="0" fontAlgn="base">
              <a:spcBef>
                <a:spcPct val="0"/>
              </a:spcBef>
              <a:spcAft>
                <a:spcPct val="0"/>
              </a:spcAft>
              <a:defRPr sz="2800" kern="1200">
                <a:solidFill>
                  <a:schemeClr val="tx1"/>
                </a:solidFill>
                <a:latin typeface="Times New Roman" pitchFamily="18" charset="0"/>
                <a:ea typeface="+mn-ea"/>
                <a:cs typeface="+mn-cs"/>
              </a:defRPr>
            </a:lvl4pPr>
            <a:lvl5pPr marL="2144713" indent="-315913" algn="l" rtl="0" fontAlgn="base">
              <a:spcBef>
                <a:spcPct val="0"/>
              </a:spcBef>
              <a:spcAft>
                <a:spcPct val="0"/>
              </a:spcAft>
              <a:defRPr sz="2800" kern="1200">
                <a:solidFill>
                  <a:schemeClr val="tx1"/>
                </a:solidFill>
                <a:latin typeface="Times New Roman" pitchFamily="18" charset="0"/>
                <a:ea typeface="+mn-ea"/>
                <a:cs typeface="+mn-cs"/>
              </a:defRPr>
            </a:lvl5pPr>
            <a:lvl6pPr marL="2286000" algn="l" defTabSz="914400" rtl="0" eaLnBrk="1" latinLnBrk="0" hangingPunct="1">
              <a:defRPr sz="2800" kern="1200">
                <a:solidFill>
                  <a:schemeClr val="tx1"/>
                </a:solidFill>
                <a:latin typeface="Times New Roman" pitchFamily="18" charset="0"/>
                <a:ea typeface="+mn-ea"/>
                <a:cs typeface="+mn-cs"/>
              </a:defRPr>
            </a:lvl6pPr>
            <a:lvl7pPr marL="2743200" algn="l" defTabSz="914400" rtl="0" eaLnBrk="1" latinLnBrk="0" hangingPunct="1">
              <a:defRPr sz="2800" kern="1200">
                <a:solidFill>
                  <a:schemeClr val="tx1"/>
                </a:solidFill>
                <a:latin typeface="Times New Roman" pitchFamily="18" charset="0"/>
                <a:ea typeface="+mn-ea"/>
                <a:cs typeface="+mn-cs"/>
              </a:defRPr>
            </a:lvl7pPr>
            <a:lvl8pPr marL="3200400" algn="l" defTabSz="914400" rtl="0" eaLnBrk="1" latinLnBrk="0" hangingPunct="1">
              <a:defRPr sz="2800" kern="1200">
                <a:solidFill>
                  <a:schemeClr val="tx1"/>
                </a:solidFill>
                <a:latin typeface="Times New Roman" pitchFamily="18" charset="0"/>
                <a:ea typeface="+mn-ea"/>
                <a:cs typeface="+mn-cs"/>
              </a:defRPr>
            </a:lvl8pPr>
            <a:lvl9pPr marL="3657600" algn="l" defTabSz="914400" rtl="0" eaLnBrk="1" latinLnBrk="0" hangingPunct="1">
              <a:defRPr sz="2800" kern="1200">
                <a:solidFill>
                  <a:schemeClr val="tx1"/>
                </a:solidFill>
                <a:latin typeface="Times New Roman" pitchFamily="18" charset="0"/>
                <a:ea typeface="+mn-ea"/>
                <a:cs typeface="+mn-cs"/>
              </a:defRPr>
            </a:lvl9pPr>
          </a:lstStyle>
          <a:p>
            <a:r>
              <a:rPr lang="en-GB" dirty="0"/>
              <a:t>  </a:t>
            </a:r>
            <a:fld id="{46F7CCA4-0035-480A-A47D-E0E117D4313F}" type="slidenum">
              <a:rPr lang="en-GB" sz="1200" smtClean="0"/>
              <a:pPr/>
              <a:t>3</a:t>
            </a:fld>
            <a:endParaRPr lang="en-GB" sz="1200" dirty="0"/>
          </a:p>
        </p:txBody>
      </p:sp>
    </p:spTree>
    <p:extLst>
      <p:ext uri="{BB962C8B-B14F-4D97-AF65-F5344CB8AC3E}">
        <p14:creationId xmlns:p14="http://schemas.microsoft.com/office/powerpoint/2010/main" val="27636785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79F04F-BDEF-47C0-A2E2-D81B5A42D674}"/>
              </a:ext>
            </a:extLst>
          </p:cNvPr>
          <p:cNvSpPr>
            <a:spLocks noGrp="1"/>
          </p:cNvSpPr>
          <p:nvPr>
            <p:ph type="ctrTitle" idx="4294967295"/>
          </p:nvPr>
        </p:nvSpPr>
        <p:spPr>
          <a:xfrm>
            <a:off x="7982513" y="565234"/>
            <a:ext cx="795727" cy="277691"/>
          </a:xfrm>
        </p:spPr>
        <p:txBody>
          <a:bodyPr/>
          <a:lstStyle/>
          <a:p>
            <a:endParaRPr lang="en-GB" dirty="0"/>
          </a:p>
        </p:txBody>
      </p:sp>
      <p:pic>
        <p:nvPicPr>
          <p:cNvPr id="3" name="Google Shape;129;p21">
            <a:extLst>
              <a:ext uri="{FF2B5EF4-FFF2-40B4-BE49-F238E27FC236}">
                <a16:creationId xmlns:a16="http://schemas.microsoft.com/office/drawing/2014/main" id="{E1D9BC39-A7C6-4BBB-9E88-071A87800AD4}"/>
              </a:ext>
            </a:extLst>
          </p:cNvPr>
          <p:cNvPicPr preferRelativeResize="0"/>
          <p:nvPr/>
        </p:nvPicPr>
        <p:blipFill>
          <a:blip r:embed="rId2">
            <a:alphaModFix/>
          </a:blip>
          <a:stretch>
            <a:fillRect/>
          </a:stretch>
        </p:blipFill>
        <p:spPr>
          <a:xfrm>
            <a:off x="350520" y="1150620"/>
            <a:ext cx="6839114" cy="3901440"/>
          </a:xfrm>
          <a:prstGeom prst="rect">
            <a:avLst/>
          </a:prstGeom>
          <a:noFill/>
          <a:ln>
            <a:noFill/>
          </a:ln>
        </p:spPr>
      </p:pic>
      <p:sp>
        <p:nvSpPr>
          <p:cNvPr id="4" name="Google Shape;101;p17">
            <a:extLst>
              <a:ext uri="{FF2B5EF4-FFF2-40B4-BE49-F238E27FC236}">
                <a16:creationId xmlns:a16="http://schemas.microsoft.com/office/drawing/2014/main" id="{18440FEC-EE4C-4937-A780-B4C99EB5BA3B}"/>
              </a:ext>
            </a:extLst>
          </p:cNvPr>
          <p:cNvSpPr txBox="1">
            <a:spLocks/>
          </p:cNvSpPr>
          <p:nvPr/>
        </p:nvSpPr>
        <p:spPr>
          <a:xfrm>
            <a:off x="338353" y="272722"/>
            <a:ext cx="5197200" cy="768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9pPr>
          </a:lstStyle>
          <a:p>
            <a:pPr>
              <a:spcAft>
                <a:spcPts val="1600"/>
              </a:spcAft>
            </a:pPr>
            <a:r>
              <a:rPr lang="en-GB" sz="3600" dirty="0">
                <a:solidFill>
                  <a:schemeClr val="dk1"/>
                </a:solidFill>
              </a:rPr>
              <a:t>Output</a:t>
            </a:r>
            <a:endParaRPr lang="en-GB" sz="2400" dirty="0"/>
          </a:p>
        </p:txBody>
      </p:sp>
    </p:spTree>
    <p:extLst>
      <p:ext uri="{BB962C8B-B14F-4D97-AF65-F5344CB8AC3E}">
        <p14:creationId xmlns:p14="http://schemas.microsoft.com/office/powerpoint/2010/main" val="5030902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1C56CF7B-67BC-4A88-9DE7-FD8F0A52AE16}"/>
              </a:ext>
            </a:extLst>
          </p:cNvPr>
          <p:cNvSpPr/>
          <p:nvPr/>
        </p:nvSpPr>
        <p:spPr>
          <a:xfrm>
            <a:off x="79786" y="1459971"/>
            <a:ext cx="1120500" cy="185473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128588" indent="-128588">
              <a:buFont typeface="Arial" panose="020B0604020202020204" pitchFamily="34" charset="0"/>
              <a:buChar char="•"/>
            </a:pPr>
            <a:r>
              <a:rPr lang="en-GB" sz="675" dirty="0">
                <a:solidFill>
                  <a:schemeClr val="tx1"/>
                </a:solidFill>
              </a:rPr>
              <a:t>Evaluate wind potential and ground surface</a:t>
            </a:r>
          </a:p>
          <a:p>
            <a:pPr marL="128588" indent="-128588">
              <a:buFont typeface="Arial" panose="020B0604020202020204" pitchFamily="34" charset="0"/>
              <a:buChar char="•"/>
            </a:pPr>
            <a:r>
              <a:rPr lang="en-GB" sz="675" dirty="0">
                <a:solidFill>
                  <a:schemeClr val="tx1"/>
                </a:solidFill>
              </a:rPr>
              <a:t>Ascertain potential critical impediments to development</a:t>
            </a:r>
          </a:p>
          <a:p>
            <a:pPr marL="128588" indent="-128588">
              <a:buFont typeface="Arial" panose="020B0604020202020204" pitchFamily="34" charset="0"/>
              <a:buChar char="•"/>
            </a:pPr>
            <a:r>
              <a:rPr lang="en-GB" sz="675" dirty="0">
                <a:solidFill>
                  <a:schemeClr val="tx1"/>
                </a:solidFill>
              </a:rPr>
              <a:t>Assess access for wind farm and transmission infrastructure</a:t>
            </a:r>
          </a:p>
          <a:p>
            <a:pPr marL="128588" indent="-128588">
              <a:buFont typeface="Arial" panose="020B0604020202020204" pitchFamily="34" charset="0"/>
              <a:buChar char="•"/>
            </a:pPr>
            <a:r>
              <a:rPr lang="en-GB" sz="675" dirty="0">
                <a:solidFill>
                  <a:schemeClr val="tx1"/>
                </a:solidFill>
              </a:rPr>
              <a:t>High level investigations into site constraints and regulatory approval processes</a:t>
            </a:r>
          </a:p>
          <a:p>
            <a:pPr marL="128588" indent="-128588">
              <a:buFont typeface="Arial" panose="020B0604020202020204" pitchFamily="34" charset="0"/>
              <a:buChar char="•"/>
            </a:pPr>
            <a:r>
              <a:rPr lang="en-GB" sz="675" dirty="0">
                <a:solidFill>
                  <a:schemeClr val="tx1"/>
                </a:solidFill>
              </a:rPr>
              <a:t>Assess land availability and consult with land-owner (Private or government)</a:t>
            </a:r>
          </a:p>
          <a:p>
            <a:pPr marL="128588" indent="-128588">
              <a:buFont typeface="Arial" panose="020B0604020202020204" pitchFamily="34" charset="0"/>
              <a:buChar char="•"/>
            </a:pPr>
            <a:endParaRPr lang="en-GB" sz="675" dirty="0">
              <a:solidFill>
                <a:schemeClr val="tx1"/>
              </a:solidFill>
            </a:endParaRPr>
          </a:p>
        </p:txBody>
      </p:sp>
      <p:sp>
        <p:nvSpPr>
          <p:cNvPr id="35" name="Rectangle 34">
            <a:extLst>
              <a:ext uri="{FF2B5EF4-FFF2-40B4-BE49-F238E27FC236}">
                <a16:creationId xmlns:a16="http://schemas.microsoft.com/office/drawing/2014/main" id="{A0F0D801-FC98-41C3-B2D3-E5BCCB9DEF7B}"/>
              </a:ext>
            </a:extLst>
          </p:cNvPr>
          <p:cNvSpPr/>
          <p:nvPr/>
        </p:nvSpPr>
        <p:spPr>
          <a:xfrm>
            <a:off x="1207783" y="1459971"/>
            <a:ext cx="1120500" cy="185473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128588" indent="-128588">
              <a:buFont typeface="Arial" panose="020B0604020202020204" pitchFamily="34" charset="0"/>
              <a:buChar char="•"/>
            </a:pPr>
            <a:r>
              <a:rPr lang="en-GB" sz="675">
                <a:solidFill>
                  <a:schemeClr val="tx1"/>
                </a:solidFill>
              </a:rPr>
              <a:t>Perform WRA</a:t>
            </a:r>
          </a:p>
          <a:p>
            <a:pPr marL="128588" indent="-128588">
              <a:buFont typeface="Arial" panose="020B0604020202020204" pitchFamily="34" charset="0"/>
              <a:buChar char="•"/>
            </a:pPr>
            <a:r>
              <a:rPr lang="en-GB" sz="675">
                <a:solidFill>
                  <a:schemeClr val="tx1"/>
                </a:solidFill>
              </a:rPr>
              <a:t>Understand project design options and anticipated CAPEX</a:t>
            </a:r>
          </a:p>
          <a:p>
            <a:pPr marL="128588" indent="-128588">
              <a:buFont typeface="Arial" panose="020B0604020202020204" pitchFamily="34" charset="0"/>
              <a:buChar char="•"/>
            </a:pPr>
            <a:r>
              <a:rPr lang="en-GB" sz="675">
                <a:solidFill>
                  <a:schemeClr val="tx1"/>
                </a:solidFill>
              </a:rPr>
              <a:t>Pre-design layout and feasibility concept</a:t>
            </a:r>
          </a:p>
          <a:p>
            <a:pPr marL="128588" indent="-128588">
              <a:buFont typeface="Arial" panose="020B0604020202020204" pitchFamily="34" charset="0"/>
              <a:buChar char="•"/>
            </a:pPr>
            <a:r>
              <a:rPr lang="en-GB" sz="675">
                <a:solidFill>
                  <a:schemeClr val="tx1"/>
                </a:solidFill>
              </a:rPr>
              <a:t>Confirm project feasibility</a:t>
            </a:r>
          </a:p>
          <a:p>
            <a:pPr marL="128588" indent="-128588">
              <a:buFont typeface="Arial" panose="020B0604020202020204" pitchFamily="34" charset="0"/>
              <a:buChar char="•"/>
            </a:pPr>
            <a:r>
              <a:rPr lang="en-GB" sz="675">
                <a:solidFill>
                  <a:schemeClr val="tx1"/>
                </a:solidFill>
              </a:rPr>
              <a:t>Understand regulatory approval processes</a:t>
            </a:r>
          </a:p>
          <a:p>
            <a:pPr marL="128588" indent="-128588">
              <a:buFont typeface="Arial" panose="020B0604020202020204" pitchFamily="34" charset="0"/>
              <a:buChar char="•"/>
            </a:pPr>
            <a:r>
              <a:rPr lang="en-GB" sz="675">
                <a:solidFill>
                  <a:schemeClr val="tx1"/>
                </a:solidFill>
              </a:rPr>
              <a:t>Understand parameters for (EIA)</a:t>
            </a:r>
          </a:p>
          <a:p>
            <a:pPr marL="128588" indent="-128588">
              <a:buFont typeface="Arial" panose="020B0604020202020204" pitchFamily="34" charset="0"/>
              <a:buChar char="•"/>
            </a:pPr>
            <a:r>
              <a:rPr lang="en-GB" sz="675">
                <a:solidFill>
                  <a:schemeClr val="tx1"/>
                </a:solidFill>
              </a:rPr>
              <a:t>Initiate early consultation with key stakeholders</a:t>
            </a:r>
          </a:p>
          <a:p>
            <a:pPr marL="128588" indent="-128588">
              <a:buFont typeface="Arial" panose="020B0604020202020204" pitchFamily="34" charset="0"/>
              <a:buChar char="•"/>
            </a:pPr>
            <a:endParaRPr lang="en-GB" sz="675">
              <a:solidFill>
                <a:schemeClr val="tx1"/>
              </a:solidFill>
            </a:endParaRPr>
          </a:p>
        </p:txBody>
      </p:sp>
      <p:sp>
        <p:nvSpPr>
          <p:cNvPr id="39" name="Rectangle 38">
            <a:extLst>
              <a:ext uri="{FF2B5EF4-FFF2-40B4-BE49-F238E27FC236}">
                <a16:creationId xmlns:a16="http://schemas.microsoft.com/office/drawing/2014/main" id="{8A6F6382-E5DB-4370-9D1E-1F542ED79085}"/>
              </a:ext>
            </a:extLst>
          </p:cNvPr>
          <p:cNvSpPr/>
          <p:nvPr/>
        </p:nvSpPr>
        <p:spPr>
          <a:xfrm>
            <a:off x="3472987" y="1459972"/>
            <a:ext cx="1109102" cy="1854728"/>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128588" indent="-128588">
              <a:buFont typeface="Arial" panose="020B0604020202020204" pitchFamily="34" charset="0"/>
              <a:buChar char="•"/>
            </a:pPr>
            <a:r>
              <a:rPr lang="en-GB" sz="675">
                <a:solidFill>
                  <a:schemeClr val="tx1"/>
                </a:solidFill>
              </a:rPr>
              <a:t>Optimize the site design</a:t>
            </a:r>
          </a:p>
          <a:p>
            <a:pPr marL="128588" indent="-128588">
              <a:buFont typeface="Arial" panose="020B0604020202020204" pitchFamily="34" charset="0"/>
              <a:buChar char="•"/>
            </a:pPr>
            <a:r>
              <a:rPr lang="en-GB" sz="675">
                <a:solidFill>
                  <a:schemeClr val="tx1"/>
                </a:solidFill>
              </a:rPr>
              <a:t>Initiate EPC tendering </a:t>
            </a:r>
          </a:p>
          <a:p>
            <a:pPr marL="128588" indent="-128588">
              <a:buFont typeface="Arial" panose="020B0604020202020204" pitchFamily="34" charset="0"/>
              <a:buChar char="•"/>
            </a:pPr>
            <a:r>
              <a:rPr lang="en-GB" sz="675">
                <a:solidFill>
                  <a:schemeClr val="tx1"/>
                </a:solidFill>
              </a:rPr>
              <a:t>Secure off-take/power purchase agreement</a:t>
            </a:r>
          </a:p>
          <a:p>
            <a:pPr marL="128588" indent="-128588">
              <a:buFont typeface="Arial" panose="020B0604020202020204" pitchFamily="34" charset="0"/>
              <a:buChar char="•"/>
            </a:pPr>
            <a:r>
              <a:rPr lang="en-GB" sz="675">
                <a:solidFill>
                  <a:schemeClr val="tx1"/>
                </a:solidFill>
              </a:rPr>
              <a:t>Pre-application consent administration matters and information requirements clarified with consenting authorities</a:t>
            </a:r>
          </a:p>
          <a:p>
            <a:pPr marL="128588" indent="-128588">
              <a:buFont typeface="Arial" panose="020B0604020202020204" pitchFamily="34" charset="0"/>
              <a:buChar char="•"/>
            </a:pPr>
            <a:r>
              <a:rPr lang="en-GB" sz="675">
                <a:solidFill>
                  <a:schemeClr val="tx1"/>
                </a:solidFill>
              </a:rPr>
              <a:t>Draft documentation prepared and peer reviewed if relevant </a:t>
            </a:r>
          </a:p>
        </p:txBody>
      </p:sp>
      <p:sp>
        <p:nvSpPr>
          <p:cNvPr id="42" name="Rectangle 41">
            <a:extLst>
              <a:ext uri="{FF2B5EF4-FFF2-40B4-BE49-F238E27FC236}">
                <a16:creationId xmlns:a16="http://schemas.microsoft.com/office/drawing/2014/main" id="{0A086160-7614-4E74-AA30-2E2305697817}"/>
              </a:ext>
            </a:extLst>
          </p:cNvPr>
          <p:cNvSpPr/>
          <p:nvPr/>
        </p:nvSpPr>
        <p:spPr>
          <a:xfrm>
            <a:off x="2340734" y="1459971"/>
            <a:ext cx="1120500" cy="1854729"/>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128588" indent="-128588">
              <a:buFont typeface="Arial" panose="020B0604020202020204" pitchFamily="34" charset="0"/>
              <a:buChar char="•"/>
            </a:pPr>
            <a:r>
              <a:rPr lang="en-GB" sz="675">
                <a:solidFill>
                  <a:schemeClr val="tx1"/>
                </a:solidFill>
              </a:rPr>
              <a:t>Scope access for wind farm and transmission infrastructure</a:t>
            </a:r>
          </a:p>
          <a:p>
            <a:pPr marL="128588" indent="-128588">
              <a:buFont typeface="Arial" panose="020B0604020202020204" pitchFamily="34" charset="0"/>
              <a:buChar char="•"/>
            </a:pPr>
            <a:r>
              <a:rPr lang="en-GB" sz="675">
                <a:solidFill>
                  <a:schemeClr val="tx1"/>
                </a:solidFill>
              </a:rPr>
              <a:t>Understand project design options and anticipated development costs</a:t>
            </a:r>
          </a:p>
          <a:p>
            <a:pPr marL="128588" indent="-128588">
              <a:buFont typeface="Arial" panose="020B0604020202020204" pitchFamily="34" charset="0"/>
              <a:buChar char="•"/>
            </a:pPr>
            <a:r>
              <a:rPr lang="en-GB" sz="675">
                <a:solidFill>
                  <a:schemeClr val="tx1"/>
                </a:solidFill>
              </a:rPr>
              <a:t>Identify and consult with key suppliers</a:t>
            </a:r>
          </a:p>
          <a:p>
            <a:pPr marL="128588" indent="-128588">
              <a:buFont typeface="Arial" panose="020B0604020202020204" pitchFamily="34" charset="0"/>
              <a:buChar char="•"/>
            </a:pPr>
            <a:r>
              <a:rPr lang="en-GB" sz="675">
                <a:solidFill>
                  <a:schemeClr val="tx1"/>
                </a:solidFill>
              </a:rPr>
              <a:t>Detailed  site-specific investigations for EIA preparations</a:t>
            </a:r>
          </a:p>
          <a:p>
            <a:pPr marL="128588" indent="-128588">
              <a:buFont typeface="Arial" panose="020B0604020202020204" pitchFamily="34" charset="0"/>
              <a:buChar char="•"/>
            </a:pPr>
            <a:r>
              <a:rPr lang="en-GB" sz="675">
                <a:solidFill>
                  <a:schemeClr val="tx1"/>
                </a:solidFill>
              </a:rPr>
              <a:t>Start initial community engagement and/or consultation</a:t>
            </a:r>
          </a:p>
          <a:p>
            <a:pPr marL="128588" indent="-128588">
              <a:buFont typeface="Arial" panose="020B0604020202020204" pitchFamily="34" charset="0"/>
              <a:buChar char="•"/>
            </a:pPr>
            <a:r>
              <a:rPr lang="en-GB" sz="675">
                <a:solidFill>
                  <a:schemeClr val="tx1"/>
                </a:solidFill>
              </a:rPr>
              <a:t>Initiate EIA &amp; consent process</a:t>
            </a:r>
          </a:p>
          <a:p>
            <a:pPr marL="128588" indent="-128588">
              <a:buFont typeface="Arial" panose="020B0604020202020204" pitchFamily="34" charset="0"/>
              <a:buChar char="•"/>
            </a:pPr>
            <a:endParaRPr lang="en-GB" sz="675">
              <a:solidFill>
                <a:schemeClr val="tx1"/>
              </a:solidFill>
            </a:endParaRPr>
          </a:p>
        </p:txBody>
      </p:sp>
      <p:sp>
        <p:nvSpPr>
          <p:cNvPr id="46" name="Rectangle 45">
            <a:extLst>
              <a:ext uri="{FF2B5EF4-FFF2-40B4-BE49-F238E27FC236}">
                <a16:creationId xmlns:a16="http://schemas.microsoft.com/office/drawing/2014/main" id="{3026EB0A-A819-4727-A9E1-BA10E67FA198}"/>
              </a:ext>
            </a:extLst>
          </p:cNvPr>
          <p:cNvSpPr/>
          <p:nvPr/>
        </p:nvSpPr>
        <p:spPr>
          <a:xfrm>
            <a:off x="4597548" y="1459972"/>
            <a:ext cx="1120500" cy="1854728"/>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128588" indent="-128588">
              <a:buFont typeface="Arial" panose="020B0604020202020204" pitchFamily="34" charset="0"/>
              <a:buChar char="•"/>
            </a:pPr>
            <a:r>
              <a:rPr lang="en-GB" sz="675">
                <a:solidFill>
                  <a:schemeClr val="tx1"/>
                </a:solidFill>
              </a:rPr>
              <a:t>Finalize and optimize project design</a:t>
            </a:r>
          </a:p>
          <a:p>
            <a:pPr marL="128588" indent="-128588">
              <a:buFont typeface="Arial" panose="020B0604020202020204" pitchFamily="34" charset="0"/>
              <a:buChar char="•"/>
            </a:pPr>
            <a:r>
              <a:rPr lang="en-GB" sz="675">
                <a:solidFill>
                  <a:schemeClr val="tx1"/>
                </a:solidFill>
              </a:rPr>
              <a:t>Secure access rights and other permits</a:t>
            </a:r>
          </a:p>
          <a:p>
            <a:pPr marL="128588" indent="-128588">
              <a:buFont typeface="Arial" panose="020B0604020202020204" pitchFamily="34" charset="0"/>
              <a:buChar char="•"/>
            </a:pPr>
            <a:r>
              <a:rPr lang="en-GB" sz="675">
                <a:solidFill>
                  <a:schemeClr val="tx1"/>
                </a:solidFill>
              </a:rPr>
              <a:t>Finalize EPC contracts</a:t>
            </a:r>
          </a:p>
          <a:p>
            <a:pPr marL="128588" indent="-128588">
              <a:buFont typeface="Arial" panose="020B0604020202020204" pitchFamily="34" charset="0"/>
              <a:buChar char="•"/>
            </a:pPr>
            <a:r>
              <a:rPr lang="en-GB" sz="675">
                <a:solidFill>
                  <a:schemeClr val="tx1"/>
                </a:solidFill>
              </a:rPr>
              <a:t>Finalize project business case</a:t>
            </a:r>
          </a:p>
          <a:p>
            <a:pPr marL="128588" indent="-128588">
              <a:buFont typeface="Arial" panose="020B0604020202020204" pitchFamily="34" charset="0"/>
              <a:buChar char="•"/>
            </a:pPr>
            <a:r>
              <a:rPr lang="en-GB" sz="675">
                <a:solidFill>
                  <a:schemeClr val="tx1"/>
                </a:solidFill>
              </a:rPr>
              <a:t>Secure financing</a:t>
            </a:r>
          </a:p>
          <a:p>
            <a:pPr marL="128588" indent="-128588">
              <a:buFont typeface="Arial" panose="020B0604020202020204" pitchFamily="34" charset="0"/>
              <a:buChar char="•"/>
            </a:pPr>
            <a:r>
              <a:rPr lang="en-GB" sz="675">
                <a:solidFill>
                  <a:schemeClr val="tx1"/>
                </a:solidFill>
              </a:rPr>
              <a:t>Receive formal consent </a:t>
            </a:r>
          </a:p>
        </p:txBody>
      </p:sp>
      <p:sp>
        <p:nvSpPr>
          <p:cNvPr id="48" name="Rectangle 47">
            <a:extLst>
              <a:ext uri="{FF2B5EF4-FFF2-40B4-BE49-F238E27FC236}">
                <a16:creationId xmlns:a16="http://schemas.microsoft.com/office/drawing/2014/main" id="{3B797CA1-DF2A-49E5-9966-7C63C32A68DC}"/>
              </a:ext>
            </a:extLst>
          </p:cNvPr>
          <p:cNvSpPr/>
          <p:nvPr/>
        </p:nvSpPr>
        <p:spPr>
          <a:xfrm>
            <a:off x="5731618" y="1459972"/>
            <a:ext cx="1120500" cy="1854728"/>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128588" indent="-128588">
              <a:buFont typeface="Arial" panose="020B0604020202020204" pitchFamily="34" charset="0"/>
              <a:buChar char="•"/>
            </a:pPr>
            <a:r>
              <a:rPr lang="en-GB" sz="675">
                <a:solidFill>
                  <a:schemeClr val="tx1"/>
                </a:solidFill>
              </a:rPr>
              <a:t>Lay access tracks</a:t>
            </a:r>
          </a:p>
          <a:p>
            <a:pPr marL="128588" indent="-128588">
              <a:buFont typeface="Arial" panose="020B0604020202020204" pitchFamily="34" charset="0"/>
              <a:buChar char="•"/>
            </a:pPr>
            <a:r>
              <a:rPr lang="en-GB" sz="675">
                <a:solidFill>
                  <a:schemeClr val="tx1"/>
                </a:solidFill>
              </a:rPr>
              <a:t>Construct foundations</a:t>
            </a:r>
          </a:p>
          <a:p>
            <a:pPr marL="128588" indent="-128588">
              <a:buFont typeface="Arial" panose="020B0604020202020204" pitchFamily="34" charset="0"/>
              <a:buChar char="•"/>
            </a:pPr>
            <a:r>
              <a:rPr lang="en-GB" sz="675">
                <a:solidFill>
                  <a:schemeClr val="tx1"/>
                </a:solidFill>
              </a:rPr>
              <a:t>Erect turbines </a:t>
            </a:r>
          </a:p>
          <a:p>
            <a:pPr marL="128588" indent="-128588">
              <a:buFont typeface="Arial" panose="020B0604020202020204" pitchFamily="34" charset="0"/>
              <a:buChar char="•"/>
            </a:pPr>
            <a:r>
              <a:rPr lang="en-GB" sz="675">
                <a:solidFill>
                  <a:schemeClr val="tx1"/>
                </a:solidFill>
              </a:rPr>
              <a:t>Connect site to grid network / substation</a:t>
            </a:r>
          </a:p>
          <a:p>
            <a:pPr marL="128588" indent="-128588">
              <a:buFont typeface="Arial" panose="020B0604020202020204" pitchFamily="34" charset="0"/>
              <a:buChar char="•"/>
            </a:pPr>
            <a:r>
              <a:rPr lang="en-GB" sz="675">
                <a:solidFill>
                  <a:schemeClr val="tx1"/>
                </a:solidFill>
              </a:rPr>
              <a:t>Construction of facilities, </a:t>
            </a:r>
          </a:p>
          <a:p>
            <a:pPr marL="128588" indent="-128588">
              <a:buFont typeface="Arial" panose="020B0604020202020204" pitchFamily="34" charset="0"/>
              <a:buChar char="•"/>
            </a:pPr>
            <a:r>
              <a:rPr lang="en-GB" sz="675">
                <a:solidFill>
                  <a:schemeClr val="tx1"/>
                </a:solidFill>
              </a:rPr>
              <a:t>Off site fabrication and site preparation</a:t>
            </a:r>
          </a:p>
          <a:p>
            <a:pPr marL="128588" indent="-128588">
              <a:buFont typeface="Arial" panose="020B0604020202020204" pitchFamily="34" charset="0"/>
              <a:buChar char="•"/>
            </a:pPr>
            <a:r>
              <a:rPr lang="en-GB" sz="675">
                <a:solidFill>
                  <a:schemeClr val="tx1"/>
                </a:solidFill>
              </a:rPr>
              <a:t>Prepare, implement and monitor environmental management plans in accordance with consent condition</a:t>
            </a:r>
          </a:p>
          <a:p>
            <a:pPr marL="128588" indent="-128588">
              <a:buFont typeface="Arial" panose="020B0604020202020204" pitchFamily="34" charset="0"/>
              <a:buChar char="•"/>
            </a:pPr>
            <a:r>
              <a:rPr lang="en-GB" sz="675">
                <a:solidFill>
                  <a:schemeClr val="tx1"/>
                </a:solidFill>
              </a:rPr>
              <a:t>Ongoing stakeholder and community engagement </a:t>
            </a:r>
          </a:p>
          <a:p>
            <a:pPr marL="128588" indent="-128588">
              <a:buFont typeface="Arial" panose="020B0604020202020204" pitchFamily="34" charset="0"/>
              <a:buChar char="•"/>
            </a:pPr>
            <a:endParaRPr lang="en-GB" sz="675">
              <a:solidFill>
                <a:schemeClr val="tx1"/>
              </a:solidFill>
            </a:endParaRPr>
          </a:p>
        </p:txBody>
      </p:sp>
      <p:sp>
        <p:nvSpPr>
          <p:cNvPr id="50" name="Rectangle 49">
            <a:extLst>
              <a:ext uri="{FF2B5EF4-FFF2-40B4-BE49-F238E27FC236}">
                <a16:creationId xmlns:a16="http://schemas.microsoft.com/office/drawing/2014/main" id="{F5F7DC9A-B7BC-43A5-B174-A9C376B0C5D4}"/>
              </a:ext>
            </a:extLst>
          </p:cNvPr>
          <p:cNvSpPr/>
          <p:nvPr/>
        </p:nvSpPr>
        <p:spPr>
          <a:xfrm>
            <a:off x="6867578" y="1459972"/>
            <a:ext cx="1052252" cy="1854728"/>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128588" indent="-128588">
              <a:buFont typeface="Arial" panose="020B0604020202020204" pitchFamily="34" charset="0"/>
              <a:buChar char="•"/>
            </a:pPr>
            <a:r>
              <a:rPr lang="en-GB" sz="675">
                <a:solidFill>
                  <a:schemeClr val="tx1"/>
                </a:solidFill>
              </a:rPr>
              <a:t>Operate &amp; Maintain wind farm components, as required</a:t>
            </a:r>
          </a:p>
          <a:p>
            <a:pPr marL="128588" indent="-128588">
              <a:buFont typeface="Arial" panose="020B0604020202020204" pitchFamily="34" charset="0"/>
              <a:buChar char="•"/>
            </a:pPr>
            <a:r>
              <a:rPr lang="en-GB" sz="675">
                <a:solidFill>
                  <a:schemeClr val="tx1"/>
                </a:solidFill>
              </a:rPr>
              <a:t>Monitor and comply with consent conditions and management plans</a:t>
            </a:r>
          </a:p>
        </p:txBody>
      </p:sp>
      <p:sp>
        <p:nvSpPr>
          <p:cNvPr id="53" name="Rectangle 52">
            <a:extLst>
              <a:ext uri="{FF2B5EF4-FFF2-40B4-BE49-F238E27FC236}">
                <a16:creationId xmlns:a16="http://schemas.microsoft.com/office/drawing/2014/main" id="{C06B3CC7-E3D6-4002-A944-7E13616D5031}"/>
              </a:ext>
            </a:extLst>
          </p:cNvPr>
          <p:cNvSpPr/>
          <p:nvPr/>
        </p:nvSpPr>
        <p:spPr>
          <a:xfrm>
            <a:off x="7935290" y="1459971"/>
            <a:ext cx="1120500" cy="1854728"/>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128588" indent="-128588">
              <a:buFont typeface="Arial" panose="020B0604020202020204" pitchFamily="34" charset="0"/>
              <a:buChar char="•"/>
            </a:pPr>
            <a:r>
              <a:rPr lang="en-GB" sz="675">
                <a:solidFill>
                  <a:schemeClr val="tx1"/>
                </a:solidFill>
              </a:rPr>
              <a:t>Upgrade wind farm</a:t>
            </a:r>
          </a:p>
          <a:p>
            <a:pPr marL="128588" indent="-128588">
              <a:buFont typeface="Arial" panose="020B0604020202020204" pitchFamily="34" charset="0"/>
              <a:buChar char="•"/>
            </a:pPr>
            <a:r>
              <a:rPr lang="en-GB" sz="675">
                <a:solidFill>
                  <a:schemeClr val="tx1"/>
                </a:solidFill>
              </a:rPr>
              <a:t>Remove infrastructure and rehabilitate land</a:t>
            </a:r>
          </a:p>
          <a:p>
            <a:pPr marL="128588" indent="-128588">
              <a:buFont typeface="Arial" panose="020B0604020202020204" pitchFamily="34" charset="0"/>
              <a:buChar char="•"/>
            </a:pPr>
            <a:r>
              <a:rPr lang="en-GB" sz="675">
                <a:solidFill>
                  <a:schemeClr val="tx1"/>
                </a:solidFill>
              </a:rPr>
              <a:t>Activities carried out in accordance with applicable consent conditions or environmental management plans</a:t>
            </a:r>
          </a:p>
          <a:p>
            <a:pPr marL="128588" indent="-128588">
              <a:buFont typeface="Arial" panose="020B0604020202020204" pitchFamily="34" charset="0"/>
              <a:buChar char="•"/>
            </a:pPr>
            <a:r>
              <a:rPr lang="en-GB" sz="675">
                <a:solidFill>
                  <a:schemeClr val="tx1"/>
                </a:solidFill>
              </a:rPr>
              <a:t>Stakeholder and community engagement</a:t>
            </a:r>
          </a:p>
          <a:p>
            <a:pPr marL="128588" indent="-128588">
              <a:buFont typeface="Arial" panose="020B0604020202020204" pitchFamily="34" charset="0"/>
              <a:buChar char="•"/>
            </a:pPr>
            <a:endParaRPr lang="en-GB" sz="675">
              <a:solidFill>
                <a:schemeClr val="tx1"/>
              </a:solidFill>
            </a:endParaRPr>
          </a:p>
        </p:txBody>
      </p:sp>
      <p:sp>
        <p:nvSpPr>
          <p:cNvPr id="76" name="Title 1">
            <a:extLst>
              <a:ext uri="{FF2B5EF4-FFF2-40B4-BE49-F238E27FC236}">
                <a16:creationId xmlns:a16="http://schemas.microsoft.com/office/drawing/2014/main" id="{A0AB9505-2891-47EF-8CAE-EA4F10103C4F}"/>
              </a:ext>
            </a:extLst>
          </p:cNvPr>
          <p:cNvSpPr>
            <a:spLocks noGrp="1"/>
          </p:cNvSpPr>
          <p:nvPr>
            <p:ph type="title"/>
          </p:nvPr>
        </p:nvSpPr>
        <p:spPr>
          <a:xfrm>
            <a:off x="50921" y="228246"/>
            <a:ext cx="8457050" cy="435824"/>
          </a:xfrm>
        </p:spPr>
        <p:txBody>
          <a:bodyPr/>
          <a:lstStyle/>
          <a:p>
            <a:r>
              <a:rPr lang="en-GB" dirty="0"/>
              <a:t>Wind development process chain</a:t>
            </a:r>
          </a:p>
        </p:txBody>
      </p:sp>
      <p:sp>
        <p:nvSpPr>
          <p:cNvPr id="141" name="Content Placeholder 2">
            <a:extLst>
              <a:ext uri="{FF2B5EF4-FFF2-40B4-BE49-F238E27FC236}">
                <a16:creationId xmlns:a16="http://schemas.microsoft.com/office/drawing/2014/main" id="{8745E39F-C2D5-482F-BA66-A0DA295DC5F3}"/>
              </a:ext>
            </a:extLst>
          </p:cNvPr>
          <p:cNvSpPr>
            <a:spLocks noGrp="1"/>
          </p:cNvSpPr>
          <p:nvPr>
            <p:ph idx="1"/>
          </p:nvPr>
        </p:nvSpPr>
        <p:spPr>
          <a:xfrm>
            <a:off x="79786" y="3929053"/>
            <a:ext cx="4517763" cy="1130515"/>
          </a:xfrm>
          <a:solidFill>
            <a:schemeClr val="bg1"/>
          </a:solidFill>
          <a:effectLst>
            <a:outerShdw blurRad="50800" dist="38100" dir="2700000" algn="tl" rotWithShape="0">
              <a:prstClr val="black">
                <a:alpha val="40000"/>
              </a:prstClr>
            </a:outerShdw>
          </a:effectLst>
        </p:spPr>
        <p:txBody>
          <a:bodyPr/>
          <a:lstStyle/>
          <a:p>
            <a:pPr marL="1190700" lvl="3">
              <a:spcBef>
                <a:spcPts val="450"/>
              </a:spcBef>
              <a:buClrTx/>
              <a:buFont typeface="Wingdings" panose="05000000000000000000" pitchFamily="2" charset="2"/>
              <a:buChar char="ü"/>
            </a:pPr>
            <a:r>
              <a:rPr lang="en-GB" sz="900" b="1"/>
              <a:t>Wind (we need to go where the resource is)</a:t>
            </a:r>
          </a:p>
          <a:p>
            <a:pPr marL="1190700" lvl="3">
              <a:spcBef>
                <a:spcPts val="450"/>
              </a:spcBef>
              <a:buClrTx/>
              <a:buFont typeface="Wingdings" panose="05000000000000000000" pitchFamily="2" charset="2"/>
              <a:buChar char="ü"/>
            </a:pPr>
            <a:r>
              <a:rPr lang="en-GB" sz="900" b="1"/>
              <a:t>Land (we need willing landowners)</a:t>
            </a:r>
          </a:p>
          <a:p>
            <a:pPr marL="1190700" lvl="3">
              <a:spcBef>
                <a:spcPts val="450"/>
              </a:spcBef>
              <a:buClrTx/>
              <a:buFont typeface="Wingdings" panose="05000000000000000000" pitchFamily="2" charset="2"/>
              <a:buChar char="ü"/>
            </a:pPr>
            <a:r>
              <a:rPr lang="en-GB" sz="900" b="1"/>
              <a:t>Permits (we need to get the necessary approvals and consents)</a:t>
            </a:r>
          </a:p>
          <a:p>
            <a:pPr marL="1190700" lvl="3">
              <a:spcBef>
                <a:spcPts val="450"/>
              </a:spcBef>
              <a:buClrTx/>
              <a:buFont typeface="Wingdings" panose="05000000000000000000" pitchFamily="2" charset="2"/>
              <a:buChar char="ü"/>
            </a:pPr>
            <a:r>
              <a:rPr lang="en-GB" sz="900" b="1"/>
              <a:t>Transmission (we need to get the capacity and proximity)</a:t>
            </a:r>
          </a:p>
          <a:p>
            <a:pPr marL="1190700" lvl="3">
              <a:spcBef>
                <a:spcPts val="450"/>
              </a:spcBef>
              <a:buClrTx/>
              <a:buFont typeface="Wingdings" panose="05000000000000000000" pitchFamily="2" charset="2"/>
              <a:buChar char="ü"/>
            </a:pPr>
            <a:r>
              <a:rPr lang="en-GB" sz="900" b="1"/>
              <a:t>Buyer (we need someone who buys our product)</a:t>
            </a:r>
          </a:p>
          <a:p>
            <a:pPr marL="1190700" lvl="3">
              <a:spcBef>
                <a:spcPts val="450"/>
              </a:spcBef>
              <a:buClrTx/>
              <a:buFont typeface="Wingdings" panose="05000000000000000000" pitchFamily="2" charset="2"/>
              <a:buChar char="ü"/>
            </a:pPr>
            <a:r>
              <a:rPr lang="en-GB" sz="900" b="1"/>
              <a:t>Financing (all the above is need to finance the project)</a:t>
            </a:r>
          </a:p>
        </p:txBody>
      </p:sp>
      <p:grpSp>
        <p:nvGrpSpPr>
          <p:cNvPr id="122" name="Group 121">
            <a:extLst>
              <a:ext uri="{FF2B5EF4-FFF2-40B4-BE49-F238E27FC236}">
                <a16:creationId xmlns:a16="http://schemas.microsoft.com/office/drawing/2014/main" id="{F155CD4C-24C9-40E9-B769-C3C77E30B3E0}"/>
              </a:ext>
            </a:extLst>
          </p:cNvPr>
          <p:cNvGrpSpPr/>
          <p:nvPr/>
        </p:nvGrpSpPr>
        <p:grpSpPr>
          <a:xfrm>
            <a:off x="2337726" y="755509"/>
            <a:ext cx="2236710" cy="435824"/>
            <a:chOff x="-2350294" y="645358"/>
            <a:chExt cx="914400" cy="1359655"/>
          </a:xfrm>
          <a:solidFill>
            <a:schemeClr val="accent2">
              <a:lumMod val="75000"/>
              <a:lumOff val="25000"/>
            </a:schemeClr>
          </a:solidFill>
        </p:grpSpPr>
        <p:sp>
          <p:nvSpPr>
            <p:cNvPr id="124" name="Rectangle 123">
              <a:extLst>
                <a:ext uri="{FF2B5EF4-FFF2-40B4-BE49-F238E27FC236}">
                  <a16:creationId xmlns:a16="http://schemas.microsoft.com/office/drawing/2014/main" id="{C0D7F4CA-FA55-4E91-9D8F-E62452529F87}"/>
                </a:ext>
              </a:extLst>
            </p:cNvPr>
            <p:cNvSpPr/>
            <p:nvPr/>
          </p:nvSpPr>
          <p:spPr>
            <a:xfrm>
              <a:off x="-2350294" y="1090613"/>
              <a:ext cx="914400" cy="914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50"/>
            </a:p>
          </p:txBody>
        </p:sp>
        <p:sp>
          <p:nvSpPr>
            <p:cNvPr id="123" name="Partial Circle 122">
              <a:extLst>
                <a:ext uri="{FF2B5EF4-FFF2-40B4-BE49-F238E27FC236}">
                  <a16:creationId xmlns:a16="http://schemas.microsoft.com/office/drawing/2014/main" id="{97710531-D652-4E3D-8C7C-E869042CE27C}"/>
                </a:ext>
              </a:extLst>
            </p:cNvPr>
            <p:cNvSpPr/>
            <p:nvPr/>
          </p:nvSpPr>
          <p:spPr>
            <a:xfrm>
              <a:off x="-2350294" y="645358"/>
              <a:ext cx="914400" cy="914400"/>
            </a:xfrm>
            <a:prstGeom prst="pie">
              <a:avLst>
                <a:gd name="adj1" fmla="val 10800000"/>
                <a:gd name="adj2" fmla="val 5006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i="1">
                  <a:solidFill>
                    <a:schemeClr val="bg1"/>
                  </a:solidFill>
                </a:rPr>
                <a:t>Consenting</a:t>
              </a:r>
            </a:p>
          </p:txBody>
        </p:sp>
      </p:grpSp>
      <p:grpSp>
        <p:nvGrpSpPr>
          <p:cNvPr id="125" name="Group 124">
            <a:extLst>
              <a:ext uri="{FF2B5EF4-FFF2-40B4-BE49-F238E27FC236}">
                <a16:creationId xmlns:a16="http://schemas.microsoft.com/office/drawing/2014/main" id="{D132E9E1-275B-4FD4-A684-CA21672F5ABE}"/>
              </a:ext>
            </a:extLst>
          </p:cNvPr>
          <p:cNvGrpSpPr/>
          <p:nvPr/>
        </p:nvGrpSpPr>
        <p:grpSpPr>
          <a:xfrm>
            <a:off x="4593840" y="750192"/>
            <a:ext cx="2256115" cy="435824"/>
            <a:chOff x="-2350294" y="645358"/>
            <a:chExt cx="922333" cy="1359655"/>
          </a:xfrm>
          <a:solidFill>
            <a:srgbClr val="00B050"/>
          </a:solidFill>
        </p:grpSpPr>
        <p:sp>
          <p:nvSpPr>
            <p:cNvPr id="127" name="Rectangle 126">
              <a:extLst>
                <a:ext uri="{FF2B5EF4-FFF2-40B4-BE49-F238E27FC236}">
                  <a16:creationId xmlns:a16="http://schemas.microsoft.com/office/drawing/2014/main" id="{B2573BEE-F0C5-4C8F-B496-C0DE2BFFA202}"/>
                </a:ext>
              </a:extLst>
            </p:cNvPr>
            <p:cNvSpPr/>
            <p:nvPr/>
          </p:nvSpPr>
          <p:spPr>
            <a:xfrm>
              <a:off x="-2350294" y="1090613"/>
              <a:ext cx="922333" cy="914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50"/>
            </a:p>
          </p:txBody>
        </p:sp>
        <p:sp>
          <p:nvSpPr>
            <p:cNvPr id="126" name="Partial Circle 125">
              <a:extLst>
                <a:ext uri="{FF2B5EF4-FFF2-40B4-BE49-F238E27FC236}">
                  <a16:creationId xmlns:a16="http://schemas.microsoft.com/office/drawing/2014/main" id="{7F9447EF-982D-41FC-99B4-3F9C37E47559}"/>
                </a:ext>
              </a:extLst>
            </p:cNvPr>
            <p:cNvSpPr/>
            <p:nvPr/>
          </p:nvSpPr>
          <p:spPr>
            <a:xfrm>
              <a:off x="-2350294" y="645358"/>
              <a:ext cx="914400" cy="914400"/>
            </a:xfrm>
            <a:prstGeom prst="pie">
              <a:avLst>
                <a:gd name="adj1" fmla="val 10800000"/>
                <a:gd name="adj2" fmla="val 5006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i="1">
                  <a:solidFill>
                    <a:schemeClr val="bg1"/>
                  </a:solidFill>
                </a:rPr>
                <a:t>Construction</a:t>
              </a:r>
            </a:p>
          </p:txBody>
        </p:sp>
      </p:grpSp>
      <p:grpSp>
        <p:nvGrpSpPr>
          <p:cNvPr id="128" name="Group 127">
            <a:extLst>
              <a:ext uri="{FF2B5EF4-FFF2-40B4-BE49-F238E27FC236}">
                <a16:creationId xmlns:a16="http://schemas.microsoft.com/office/drawing/2014/main" id="{71CCE860-6650-4775-862C-1889EBE0CFF7}"/>
              </a:ext>
            </a:extLst>
          </p:cNvPr>
          <p:cNvGrpSpPr/>
          <p:nvPr/>
        </p:nvGrpSpPr>
        <p:grpSpPr>
          <a:xfrm>
            <a:off x="6874638" y="750192"/>
            <a:ext cx="2181151" cy="435824"/>
            <a:chOff x="-2350294" y="645358"/>
            <a:chExt cx="914400" cy="1359655"/>
          </a:xfrm>
          <a:solidFill>
            <a:schemeClr val="tx2"/>
          </a:solidFill>
        </p:grpSpPr>
        <p:sp>
          <p:nvSpPr>
            <p:cNvPr id="130" name="Rectangle 129">
              <a:extLst>
                <a:ext uri="{FF2B5EF4-FFF2-40B4-BE49-F238E27FC236}">
                  <a16:creationId xmlns:a16="http://schemas.microsoft.com/office/drawing/2014/main" id="{E63AC19F-AC64-41F1-BD39-FC8EFDDADF6A}"/>
                </a:ext>
              </a:extLst>
            </p:cNvPr>
            <p:cNvSpPr/>
            <p:nvPr/>
          </p:nvSpPr>
          <p:spPr>
            <a:xfrm>
              <a:off x="-2350294" y="1090613"/>
              <a:ext cx="914400" cy="914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50"/>
            </a:p>
          </p:txBody>
        </p:sp>
        <p:sp>
          <p:nvSpPr>
            <p:cNvPr id="129" name="Partial Circle 128">
              <a:extLst>
                <a:ext uri="{FF2B5EF4-FFF2-40B4-BE49-F238E27FC236}">
                  <a16:creationId xmlns:a16="http://schemas.microsoft.com/office/drawing/2014/main" id="{FFB0747A-490F-4C1A-82EC-ADA36CA54755}"/>
                </a:ext>
              </a:extLst>
            </p:cNvPr>
            <p:cNvSpPr/>
            <p:nvPr/>
          </p:nvSpPr>
          <p:spPr>
            <a:xfrm>
              <a:off x="-2350294" y="645358"/>
              <a:ext cx="914400" cy="914400"/>
            </a:xfrm>
            <a:prstGeom prst="pie">
              <a:avLst>
                <a:gd name="adj1" fmla="val 10800000"/>
                <a:gd name="adj2" fmla="val 5006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i="1">
                  <a:solidFill>
                    <a:schemeClr val="bg1"/>
                  </a:solidFill>
                </a:rPr>
                <a:t>Operations</a:t>
              </a:r>
            </a:p>
          </p:txBody>
        </p:sp>
      </p:grpSp>
      <p:grpSp>
        <p:nvGrpSpPr>
          <p:cNvPr id="109" name="Group 108">
            <a:extLst>
              <a:ext uri="{FF2B5EF4-FFF2-40B4-BE49-F238E27FC236}">
                <a16:creationId xmlns:a16="http://schemas.microsoft.com/office/drawing/2014/main" id="{8C44130C-3B94-48B4-9C15-21981F09BE6F}"/>
              </a:ext>
            </a:extLst>
          </p:cNvPr>
          <p:cNvGrpSpPr/>
          <p:nvPr/>
        </p:nvGrpSpPr>
        <p:grpSpPr>
          <a:xfrm>
            <a:off x="72289" y="755509"/>
            <a:ext cx="2252986" cy="435824"/>
            <a:chOff x="-2350294" y="645358"/>
            <a:chExt cx="914400" cy="1359655"/>
          </a:xfrm>
          <a:solidFill>
            <a:schemeClr val="tx1">
              <a:lumMod val="50000"/>
              <a:lumOff val="50000"/>
            </a:schemeClr>
          </a:solidFill>
        </p:grpSpPr>
        <p:sp>
          <p:nvSpPr>
            <p:cNvPr id="111" name="Rectangle 110">
              <a:extLst>
                <a:ext uri="{FF2B5EF4-FFF2-40B4-BE49-F238E27FC236}">
                  <a16:creationId xmlns:a16="http://schemas.microsoft.com/office/drawing/2014/main" id="{24A778F9-9DAC-473E-9A68-B1A25F658D88}"/>
                </a:ext>
              </a:extLst>
            </p:cNvPr>
            <p:cNvSpPr/>
            <p:nvPr/>
          </p:nvSpPr>
          <p:spPr>
            <a:xfrm>
              <a:off x="-2350294" y="1090613"/>
              <a:ext cx="914400" cy="914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50"/>
            </a:p>
          </p:txBody>
        </p:sp>
        <p:sp>
          <p:nvSpPr>
            <p:cNvPr id="110" name="Partial Circle 109">
              <a:extLst>
                <a:ext uri="{FF2B5EF4-FFF2-40B4-BE49-F238E27FC236}">
                  <a16:creationId xmlns:a16="http://schemas.microsoft.com/office/drawing/2014/main" id="{2BF4372C-3E09-4911-918E-F41027CB716F}"/>
                </a:ext>
              </a:extLst>
            </p:cNvPr>
            <p:cNvSpPr/>
            <p:nvPr/>
          </p:nvSpPr>
          <p:spPr>
            <a:xfrm>
              <a:off x="-2350294" y="645358"/>
              <a:ext cx="914400" cy="914400"/>
            </a:xfrm>
            <a:prstGeom prst="pie">
              <a:avLst>
                <a:gd name="adj1" fmla="val 10800000"/>
                <a:gd name="adj2" fmla="val 5006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i="1">
                  <a:solidFill>
                    <a:schemeClr val="bg1"/>
                  </a:solidFill>
                </a:rPr>
                <a:t>Initiation</a:t>
              </a:r>
            </a:p>
          </p:txBody>
        </p:sp>
      </p:grpSp>
      <p:sp>
        <p:nvSpPr>
          <p:cNvPr id="30" name="Rectangle 29">
            <a:extLst>
              <a:ext uri="{FF2B5EF4-FFF2-40B4-BE49-F238E27FC236}">
                <a16:creationId xmlns:a16="http://schemas.microsoft.com/office/drawing/2014/main" id="{E2738DF3-BFDE-4558-81E0-3FAF302BF7EC}"/>
              </a:ext>
            </a:extLst>
          </p:cNvPr>
          <p:cNvSpPr/>
          <p:nvPr/>
        </p:nvSpPr>
        <p:spPr>
          <a:xfrm>
            <a:off x="79786" y="1138505"/>
            <a:ext cx="1120500" cy="305175"/>
          </a:xfrm>
          <a:prstGeom prst="rect">
            <a:avLst/>
          </a:prstGeom>
          <a:solidFill>
            <a:schemeClr val="tx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788" b="1"/>
              <a:t>Site selection</a:t>
            </a:r>
          </a:p>
        </p:txBody>
      </p:sp>
      <p:sp>
        <p:nvSpPr>
          <p:cNvPr id="31" name="Rectangle 30">
            <a:extLst>
              <a:ext uri="{FF2B5EF4-FFF2-40B4-BE49-F238E27FC236}">
                <a16:creationId xmlns:a16="http://schemas.microsoft.com/office/drawing/2014/main" id="{E5DD39BB-4151-4D69-97EE-B830D2A0DD9A}"/>
              </a:ext>
            </a:extLst>
          </p:cNvPr>
          <p:cNvSpPr/>
          <p:nvPr/>
        </p:nvSpPr>
        <p:spPr>
          <a:xfrm>
            <a:off x="1207783" y="1138505"/>
            <a:ext cx="1120500" cy="305175"/>
          </a:xfrm>
          <a:prstGeom prst="rect">
            <a:avLst/>
          </a:prstGeom>
          <a:solidFill>
            <a:schemeClr val="tx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788" b="1"/>
              <a:t>Project feasibility</a:t>
            </a:r>
          </a:p>
        </p:txBody>
      </p:sp>
      <p:sp>
        <p:nvSpPr>
          <p:cNvPr id="32" name="Rectangle 31">
            <a:extLst>
              <a:ext uri="{FF2B5EF4-FFF2-40B4-BE49-F238E27FC236}">
                <a16:creationId xmlns:a16="http://schemas.microsoft.com/office/drawing/2014/main" id="{6E1CB886-33D0-4140-ABE2-DAB3A6BA1FE0}"/>
              </a:ext>
            </a:extLst>
          </p:cNvPr>
          <p:cNvSpPr/>
          <p:nvPr/>
        </p:nvSpPr>
        <p:spPr>
          <a:xfrm>
            <a:off x="4597548" y="1138505"/>
            <a:ext cx="1120500" cy="305175"/>
          </a:xfrm>
          <a:prstGeom prst="rect">
            <a:avLst/>
          </a:prstGeom>
          <a:solidFill>
            <a:schemeClr val="tx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788" b="1"/>
              <a:t>Project confirmation &amp; Early works</a:t>
            </a:r>
          </a:p>
        </p:txBody>
      </p:sp>
      <p:sp>
        <p:nvSpPr>
          <p:cNvPr id="38" name="Rectangle 37">
            <a:extLst>
              <a:ext uri="{FF2B5EF4-FFF2-40B4-BE49-F238E27FC236}">
                <a16:creationId xmlns:a16="http://schemas.microsoft.com/office/drawing/2014/main" id="{803159AF-D7C7-4EAA-B8F3-9392996E3873}"/>
              </a:ext>
            </a:extLst>
          </p:cNvPr>
          <p:cNvSpPr/>
          <p:nvPr/>
        </p:nvSpPr>
        <p:spPr>
          <a:xfrm>
            <a:off x="3472987" y="1138505"/>
            <a:ext cx="1109102" cy="305175"/>
          </a:xfrm>
          <a:prstGeom prst="rect">
            <a:avLst/>
          </a:prstGeom>
          <a:solidFill>
            <a:schemeClr val="tx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788" b="1"/>
              <a:t>Maturation</a:t>
            </a:r>
          </a:p>
          <a:p>
            <a:pPr algn="ctr"/>
            <a:r>
              <a:rPr lang="en-GB" sz="788" b="1"/>
              <a:t>Consenting</a:t>
            </a:r>
          </a:p>
        </p:txBody>
      </p:sp>
      <p:sp>
        <p:nvSpPr>
          <p:cNvPr id="41" name="Rectangle 40">
            <a:extLst>
              <a:ext uri="{FF2B5EF4-FFF2-40B4-BE49-F238E27FC236}">
                <a16:creationId xmlns:a16="http://schemas.microsoft.com/office/drawing/2014/main" id="{9EDFEEF1-64FC-4214-A24D-745AD02ED531}"/>
              </a:ext>
            </a:extLst>
          </p:cNvPr>
          <p:cNvSpPr/>
          <p:nvPr/>
        </p:nvSpPr>
        <p:spPr>
          <a:xfrm>
            <a:off x="2340734" y="1138505"/>
            <a:ext cx="1120500" cy="305175"/>
          </a:xfrm>
          <a:prstGeom prst="rect">
            <a:avLst/>
          </a:prstGeom>
          <a:solidFill>
            <a:schemeClr val="tx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788" b="1"/>
              <a:t>Scoping &amp; Consultation</a:t>
            </a:r>
          </a:p>
        </p:txBody>
      </p:sp>
      <p:sp>
        <p:nvSpPr>
          <p:cNvPr id="44" name="Rectangle 43">
            <a:extLst>
              <a:ext uri="{FF2B5EF4-FFF2-40B4-BE49-F238E27FC236}">
                <a16:creationId xmlns:a16="http://schemas.microsoft.com/office/drawing/2014/main" id="{7B988C58-A510-4762-81BA-7FD12326F043}"/>
              </a:ext>
            </a:extLst>
          </p:cNvPr>
          <p:cNvSpPr/>
          <p:nvPr/>
        </p:nvSpPr>
        <p:spPr>
          <a:xfrm>
            <a:off x="5731618" y="1138505"/>
            <a:ext cx="1120500" cy="305175"/>
          </a:xfrm>
          <a:prstGeom prst="rect">
            <a:avLst/>
          </a:prstGeom>
          <a:solidFill>
            <a:schemeClr val="tx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788" b="1"/>
              <a:t>Construction</a:t>
            </a:r>
          </a:p>
        </p:txBody>
      </p:sp>
      <p:sp>
        <p:nvSpPr>
          <p:cNvPr id="45" name="Rectangle 44">
            <a:extLst>
              <a:ext uri="{FF2B5EF4-FFF2-40B4-BE49-F238E27FC236}">
                <a16:creationId xmlns:a16="http://schemas.microsoft.com/office/drawing/2014/main" id="{3AFCEEE0-C5C8-4D3F-916D-FB05A4B5909C}"/>
              </a:ext>
            </a:extLst>
          </p:cNvPr>
          <p:cNvSpPr/>
          <p:nvPr/>
        </p:nvSpPr>
        <p:spPr>
          <a:xfrm>
            <a:off x="6867578" y="1138505"/>
            <a:ext cx="1052252" cy="305175"/>
          </a:xfrm>
          <a:prstGeom prst="rect">
            <a:avLst/>
          </a:prstGeom>
          <a:solidFill>
            <a:schemeClr val="tx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788" b="1"/>
              <a:t>O&amp;M</a:t>
            </a:r>
          </a:p>
        </p:txBody>
      </p:sp>
      <p:sp>
        <p:nvSpPr>
          <p:cNvPr id="51" name="Rectangle 50">
            <a:extLst>
              <a:ext uri="{FF2B5EF4-FFF2-40B4-BE49-F238E27FC236}">
                <a16:creationId xmlns:a16="http://schemas.microsoft.com/office/drawing/2014/main" id="{94154513-C95D-4D57-B7C8-82C4EC0CBBC1}"/>
              </a:ext>
            </a:extLst>
          </p:cNvPr>
          <p:cNvSpPr/>
          <p:nvPr/>
        </p:nvSpPr>
        <p:spPr>
          <a:xfrm>
            <a:off x="7935290" y="1138505"/>
            <a:ext cx="1120500" cy="305175"/>
          </a:xfrm>
          <a:prstGeom prst="rect">
            <a:avLst/>
          </a:prstGeom>
          <a:solidFill>
            <a:schemeClr val="tx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788" b="1"/>
              <a:t>Upgrading or decommission</a:t>
            </a:r>
          </a:p>
        </p:txBody>
      </p:sp>
      <p:sp>
        <p:nvSpPr>
          <p:cNvPr id="131" name="Arrow: Pentagon 130">
            <a:extLst>
              <a:ext uri="{FF2B5EF4-FFF2-40B4-BE49-F238E27FC236}">
                <a16:creationId xmlns:a16="http://schemas.microsoft.com/office/drawing/2014/main" id="{56A0BA0F-0E00-4FA3-BB34-FEFCE16B8025}"/>
              </a:ext>
            </a:extLst>
          </p:cNvPr>
          <p:cNvSpPr/>
          <p:nvPr/>
        </p:nvSpPr>
        <p:spPr>
          <a:xfrm>
            <a:off x="79785" y="3264318"/>
            <a:ext cx="2245489" cy="154783"/>
          </a:xfrm>
          <a:prstGeom prst="homePlat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50">
              <a:solidFill>
                <a:schemeClr val="bg1"/>
              </a:solidFill>
            </a:endParaRPr>
          </a:p>
        </p:txBody>
      </p:sp>
      <p:sp>
        <p:nvSpPr>
          <p:cNvPr id="132" name="Arrow: Chevron 131">
            <a:extLst>
              <a:ext uri="{FF2B5EF4-FFF2-40B4-BE49-F238E27FC236}">
                <a16:creationId xmlns:a16="http://schemas.microsoft.com/office/drawing/2014/main" id="{A6A80FCD-53CD-4EBE-B9F2-1A5C2B6FFFAC}"/>
              </a:ext>
            </a:extLst>
          </p:cNvPr>
          <p:cNvSpPr/>
          <p:nvPr/>
        </p:nvSpPr>
        <p:spPr>
          <a:xfrm>
            <a:off x="2344707" y="3264316"/>
            <a:ext cx="2245489" cy="154783"/>
          </a:xfrm>
          <a:prstGeom prst="chevron">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50">
              <a:solidFill>
                <a:schemeClr val="bg1"/>
              </a:solidFill>
            </a:endParaRPr>
          </a:p>
        </p:txBody>
      </p:sp>
      <p:sp>
        <p:nvSpPr>
          <p:cNvPr id="133" name="Arrow: Chevron 132">
            <a:extLst>
              <a:ext uri="{FF2B5EF4-FFF2-40B4-BE49-F238E27FC236}">
                <a16:creationId xmlns:a16="http://schemas.microsoft.com/office/drawing/2014/main" id="{275D8088-982A-40F3-8192-B7F693D111A3}"/>
              </a:ext>
            </a:extLst>
          </p:cNvPr>
          <p:cNvSpPr/>
          <p:nvPr/>
        </p:nvSpPr>
        <p:spPr>
          <a:xfrm>
            <a:off x="4590196" y="3264316"/>
            <a:ext cx="2284442" cy="154783"/>
          </a:xfrm>
          <a:prstGeom prst="chevron">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50">
              <a:solidFill>
                <a:schemeClr val="bg1"/>
              </a:solidFill>
            </a:endParaRPr>
          </a:p>
        </p:txBody>
      </p:sp>
      <p:sp>
        <p:nvSpPr>
          <p:cNvPr id="78" name="TextBox 77">
            <a:extLst>
              <a:ext uri="{FF2B5EF4-FFF2-40B4-BE49-F238E27FC236}">
                <a16:creationId xmlns:a16="http://schemas.microsoft.com/office/drawing/2014/main" id="{A35BB99C-64EE-4305-9FE0-ED269784255F}"/>
              </a:ext>
            </a:extLst>
          </p:cNvPr>
          <p:cNvSpPr txBox="1"/>
          <p:nvPr/>
        </p:nvSpPr>
        <p:spPr>
          <a:xfrm>
            <a:off x="259403" y="3252322"/>
            <a:ext cx="889987" cy="219291"/>
          </a:xfrm>
          <a:prstGeom prst="rect">
            <a:avLst/>
          </a:prstGeom>
          <a:noFill/>
        </p:spPr>
        <p:txBody>
          <a:bodyPr wrap="none" rtlCol="0">
            <a:spAutoFit/>
          </a:bodyPr>
          <a:lstStyle/>
          <a:p>
            <a:pPr algn="l"/>
            <a:r>
              <a:rPr lang="en-GB" sz="825" b="1">
                <a:solidFill>
                  <a:schemeClr val="bg1"/>
                </a:solidFill>
                <a:latin typeface="+mn-lt"/>
              </a:rPr>
              <a:t>6 – 12 months</a:t>
            </a:r>
          </a:p>
        </p:txBody>
      </p:sp>
      <p:sp>
        <p:nvSpPr>
          <p:cNvPr id="79" name="TextBox 78">
            <a:extLst>
              <a:ext uri="{FF2B5EF4-FFF2-40B4-BE49-F238E27FC236}">
                <a16:creationId xmlns:a16="http://schemas.microsoft.com/office/drawing/2014/main" id="{A8A17522-366A-4E04-B08B-A584F1CBDDCA}"/>
              </a:ext>
            </a:extLst>
          </p:cNvPr>
          <p:cNvSpPr txBox="1"/>
          <p:nvPr/>
        </p:nvSpPr>
        <p:spPr>
          <a:xfrm>
            <a:off x="1364405" y="3262326"/>
            <a:ext cx="878767" cy="207749"/>
          </a:xfrm>
          <a:prstGeom prst="rect">
            <a:avLst/>
          </a:prstGeom>
          <a:noFill/>
        </p:spPr>
        <p:txBody>
          <a:bodyPr wrap="none" rtlCol="0">
            <a:spAutoFit/>
          </a:bodyPr>
          <a:lstStyle/>
          <a:p>
            <a:pPr algn="l"/>
            <a:r>
              <a:rPr lang="en-GB" sz="750" b="1">
                <a:solidFill>
                  <a:schemeClr val="bg1"/>
                </a:solidFill>
                <a:latin typeface="+mn-lt"/>
              </a:rPr>
              <a:t>18 – 24 months</a:t>
            </a:r>
          </a:p>
        </p:txBody>
      </p:sp>
      <p:sp>
        <p:nvSpPr>
          <p:cNvPr id="80" name="TextBox 79">
            <a:extLst>
              <a:ext uri="{FF2B5EF4-FFF2-40B4-BE49-F238E27FC236}">
                <a16:creationId xmlns:a16="http://schemas.microsoft.com/office/drawing/2014/main" id="{27567210-3D6F-452A-BCFF-5D626A746073}"/>
              </a:ext>
            </a:extLst>
          </p:cNvPr>
          <p:cNvSpPr txBox="1"/>
          <p:nvPr/>
        </p:nvSpPr>
        <p:spPr>
          <a:xfrm>
            <a:off x="2558738" y="3248024"/>
            <a:ext cx="878767" cy="207749"/>
          </a:xfrm>
          <a:prstGeom prst="rect">
            <a:avLst/>
          </a:prstGeom>
          <a:noFill/>
        </p:spPr>
        <p:txBody>
          <a:bodyPr wrap="none" rtlCol="0">
            <a:spAutoFit/>
          </a:bodyPr>
          <a:lstStyle/>
          <a:p>
            <a:pPr algn="l"/>
            <a:r>
              <a:rPr lang="en-GB" sz="750" b="1">
                <a:solidFill>
                  <a:schemeClr val="bg1"/>
                </a:solidFill>
                <a:latin typeface="+mn-lt"/>
              </a:rPr>
              <a:t>18 – 48 months</a:t>
            </a:r>
          </a:p>
        </p:txBody>
      </p:sp>
      <p:sp>
        <p:nvSpPr>
          <p:cNvPr id="81" name="TextBox 80">
            <a:extLst>
              <a:ext uri="{FF2B5EF4-FFF2-40B4-BE49-F238E27FC236}">
                <a16:creationId xmlns:a16="http://schemas.microsoft.com/office/drawing/2014/main" id="{C3917C25-AF70-4888-8E56-F364619A9BE2}"/>
              </a:ext>
            </a:extLst>
          </p:cNvPr>
          <p:cNvSpPr txBox="1"/>
          <p:nvPr/>
        </p:nvSpPr>
        <p:spPr>
          <a:xfrm>
            <a:off x="3631836" y="3258093"/>
            <a:ext cx="825867" cy="207749"/>
          </a:xfrm>
          <a:prstGeom prst="rect">
            <a:avLst/>
          </a:prstGeom>
          <a:noFill/>
        </p:spPr>
        <p:txBody>
          <a:bodyPr wrap="none" rtlCol="0">
            <a:spAutoFit/>
          </a:bodyPr>
          <a:lstStyle/>
          <a:p>
            <a:pPr algn="l"/>
            <a:r>
              <a:rPr lang="en-GB" sz="750" b="1">
                <a:solidFill>
                  <a:schemeClr val="bg1"/>
                </a:solidFill>
                <a:latin typeface="+mn-lt"/>
              </a:rPr>
              <a:t>6 – 12 months</a:t>
            </a:r>
          </a:p>
        </p:txBody>
      </p:sp>
      <p:sp>
        <p:nvSpPr>
          <p:cNvPr id="82" name="TextBox 81">
            <a:extLst>
              <a:ext uri="{FF2B5EF4-FFF2-40B4-BE49-F238E27FC236}">
                <a16:creationId xmlns:a16="http://schemas.microsoft.com/office/drawing/2014/main" id="{3327B902-8407-479A-AB84-E8377146D8BA}"/>
              </a:ext>
            </a:extLst>
          </p:cNvPr>
          <p:cNvSpPr txBox="1"/>
          <p:nvPr/>
        </p:nvSpPr>
        <p:spPr>
          <a:xfrm>
            <a:off x="4804227" y="3264316"/>
            <a:ext cx="825867" cy="207749"/>
          </a:xfrm>
          <a:prstGeom prst="rect">
            <a:avLst/>
          </a:prstGeom>
          <a:noFill/>
        </p:spPr>
        <p:txBody>
          <a:bodyPr wrap="none" rtlCol="0">
            <a:spAutoFit/>
          </a:bodyPr>
          <a:lstStyle/>
          <a:p>
            <a:pPr algn="l"/>
            <a:r>
              <a:rPr lang="en-GB" sz="750" b="1">
                <a:solidFill>
                  <a:schemeClr val="bg1"/>
                </a:solidFill>
                <a:latin typeface="+mn-lt"/>
              </a:rPr>
              <a:t>6 – 12 months</a:t>
            </a:r>
          </a:p>
        </p:txBody>
      </p:sp>
      <p:sp>
        <p:nvSpPr>
          <p:cNvPr id="83" name="TextBox 82">
            <a:extLst>
              <a:ext uri="{FF2B5EF4-FFF2-40B4-BE49-F238E27FC236}">
                <a16:creationId xmlns:a16="http://schemas.microsoft.com/office/drawing/2014/main" id="{2A710EF8-F8B0-44E5-9DDE-C304143D6174}"/>
              </a:ext>
            </a:extLst>
          </p:cNvPr>
          <p:cNvSpPr txBox="1"/>
          <p:nvPr/>
        </p:nvSpPr>
        <p:spPr>
          <a:xfrm>
            <a:off x="5857189" y="3264316"/>
            <a:ext cx="878767" cy="207749"/>
          </a:xfrm>
          <a:prstGeom prst="rect">
            <a:avLst/>
          </a:prstGeom>
          <a:noFill/>
        </p:spPr>
        <p:txBody>
          <a:bodyPr wrap="none" rtlCol="0">
            <a:spAutoFit/>
          </a:bodyPr>
          <a:lstStyle/>
          <a:p>
            <a:pPr algn="l"/>
            <a:r>
              <a:rPr lang="en-GB" sz="750" b="1">
                <a:solidFill>
                  <a:schemeClr val="bg1"/>
                </a:solidFill>
                <a:latin typeface="+mn-lt"/>
              </a:rPr>
              <a:t>12 – 24 months</a:t>
            </a:r>
          </a:p>
        </p:txBody>
      </p:sp>
      <p:sp>
        <p:nvSpPr>
          <p:cNvPr id="135" name="Rectangle 134">
            <a:extLst>
              <a:ext uri="{FF2B5EF4-FFF2-40B4-BE49-F238E27FC236}">
                <a16:creationId xmlns:a16="http://schemas.microsoft.com/office/drawing/2014/main" id="{0AF8AA81-D161-4A28-8333-CD9380F480BC}"/>
              </a:ext>
            </a:extLst>
          </p:cNvPr>
          <p:cNvSpPr/>
          <p:nvPr/>
        </p:nvSpPr>
        <p:spPr>
          <a:xfrm>
            <a:off x="79785" y="3636790"/>
            <a:ext cx="2245488" cy="26645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50"/>
          </a:p>
        </p:txBody>
      </p:sp>
      <p:sp>
        <p:nvSpPr>
          <p:cNvPr id="136" name="Rectangle 135">
            <a:extLst>
              <a:ext uri="{FF2B5EF4-FFF2-40B4-BE49-F238E27FC236}">
                <a16:creationId xmlns:a16="http://schemas.microsoft.com/office/drawing/2014/main" id="{841E9F34-A7F3-4A0F-BFD4-E3621E1EFCC0}"/>
              </a:ext>
            </a:extLst>
          </p:cNvPr>
          <p:cNvSpPr/>
          <p:nvPr/>
        </p:nvSpPr>
        <p:spPr>
          <a:xfrm>
            <a:off x="2352060" y="3636789"/>
            <a:ext cx="2245488" cy="26645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50"/>
          </a:p>
        </p:txBody>
      </p:sp>
      <p:sp>
        <p:nvSpPr>
          <p:cNvPr id="137" name="Rectangle 136">
            <a:extLst>
              <a:ext uri="{FF2B5EF4-FFF2-40B4-BE49-F238E27FC236}">
                <a16:creationId xmlns:a16="http://schemas.microsoft.com/office/drawing/2014/main" id="{BA17DB89-01F7-4767-B81B-0D781D2EACDD}"/>
              </a:ext>
            </a:extLst>
          </p:cNvPr>
          <p:cNvSpPr/>
          <p:nvPr/>
        </p:nvSpPr>
        <p:spPr>
          <a:xfrm>
            <a:off x="4629150" y="3635663"/>
            <a:ext cx="2245488" cy="26645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GB" sz="825" b="1"/>
          </a:p>
        </p:txBody>
      </p:sp>
      <p:sp>
        <p:nvSpPr>
          <p:cNvPr id="138" name="TextBox 137">
            <a:extLst>
              <a:ext uri="{FF2B5EF4-FFF2-40B4-BE49-F238E27FC236}">
                <a16:creationId xmlns:a16="http://schemas.microsoft.com/office/drawing/2014/main" id="{B8FA3A17-9377-4311-B6E3-E9B1D09638F8}"/>
              </a:ext>
            </a:extLst>
          </p:cNvPr>
          <p:cNvSpPr txBox="1"/>
          <p:nvPr/>
        </p:nvSpPr>
        <p:spPr>
          <a:xfrm>
            <a:off x="5452335" y="3649171"/>
            <a:ext cx="712054" cy="276999"/>
          </a:xfrm>
          <a:prstGeom prst="rect">
            <a:avLst/>
          </a:prstGeom>
          <a:noFill/>
        </p:spPr>
        <p:txBody>
          <a:bodyPr wrap="none" rtlCol="0">
            <a:spAutoFit/>
          </a:bodyPr>
          <a:lstStyle/>
          <a:p>
            <a:pPr algn="l"/>
            <a:r>
              <a:rPr lang="en-GB" sz="1200" b="1" i="1" dirty="0">
                <a:solidFill>
                  <a:schemeClr val="bg1"/>
                </a:solidFill>
                <a:latin typeface="+mn-lt"/>
              </a:rPr>
              <a:t>60-80%</a:t>
            </a:r>
          </a:p>
        </p:txBody>
      </p:sp>
      <p:sp>
        <p:nvSpPr>
          <p:cNvPr id="139" name="TextBox 138">
            <a:extLst>
              <a:ext uri="{FF2B5EF4-FFF2-40B4-BE49-F238E27FC236}">
                <a16:creationId xmlns:a16="http://schemas.microsoft.com/office/drawing/2014/main" id="{DA194982-DD7C-4C0B-A87F-153B4DED2BA0}"/>
              </a:ext>
            </a:extLst>
          </p:cNvPr>
          <p:cNvSpPr txBox="1"/>
          <p:nvPr/>
        </p:nvSpPr>
        <p:spPr>
          <a:xfrm>
            <a:off x="494340" y="3642418"/>
            <a:ext cx="1944763" cy="276999"/>
          </a:xfrm>
          <a:prstGeom prst="rect">
            <a:avLst/>
          </a:prstGeom>
          <a:noFill/>
        </p:spPr>
        <p:txBody>
          <a:bodyPr wrap="none" rtlCol="0">
            <a:spAutoFit/>
          </a:bodyPr>
          <a:lstStyle/>
          <a:p>
            <a:pPr algn="l"/>
            <a:r>
              <a:rPr lang="en-GB" sz="1200" b="1" i="1" dirty="0">
                <a:solidFill>
                  <a:schemeClr val="bg1"/>
                </a:solidFill>
                <a:latin typeface="+mn-lt"/>
              </a:rPr>
              <a:t>15-20% (of total CAPEX)</a:t>
            </a:r>
          </a:p>
        </p:txBody>
      </p:sp>
      <p:sp>
        <p:nvSpPr>
          <p:cNvPr id="140" name="TextBox 139">
            <a:extLst>
              <a:ext uri="{FF2B5EF4-FFF2-40B4-BE49-F238E27FC236}">
                <a16:creationId xmlns:a16="http://schemas.microsoft.com/office/drawing/2014/main" id="{84D53203-2F3E-45A4-9708-C7759785B453}"/>
              </a:ext>
            </a:extLst>
          </p:cNvPr>
          <p:cNvSpPr txBox="1"/>
          <p:nvPr/>
        </p:nvSpPr>
        <p:spPr>
          <a:xfrm>
            <a:off x="3168094" y="3626971"/>
            <a:ext cx="712054" cy="276999"/>
          </a:xfrm>
          <a:prstGeom prst="rect">
            <a:avLst/>
          </a:prstGeom>
          <a:noFill/>
        </p:spPr>
        <p:txBody>
          <a:bodyPr wrap="none" rtlCol="0">
            <a:spAutoFit/>
          </a:bodyPr>
          <a:lstStyle/>
          <a:p>
            <a:pPr algn="l"/>
            <a:r>
              <a:rPr lang="en-GB" sz="1200" b="1" i="1">
                <a:solidFill>
                  <a:schemeClr val="bg1"/>
                </a:solidFill>
                <a:latin typeface="+mn-lt"/>
              </a:rPr>
              <a:t>10-15%</a:t>
            </a:r>
          </a:p>
        </p:txBody>
      </p:sp>
      <p:sp>
        <p:nvSpPr>
          <p:cNvPr id="145" name="Rectangle 144">
            <a:extLst>
              <a:ext uri="{FF2B5EF4-FFF2-40B4-BE49-F238E27FC236}">
                <a16:creationId xmlns:a16="http://schemas.microsoft.com/office/drawing/2014/main" id="{4B237CFB-DD14-464F-B31D-7EC5B9C576F4}"/>
              </a:ext>
            </a:extLst>
          </p:cNvPr>
          <p:cNvSpPr/>
          <p:nvPr/>
        </p:nvSpPr>
        <p:spPr>
          <a:xfrm>
            <a:off x="4629150" y="3929052"/>
            <a:ext cx="2245487" cy="1130515"/>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a:solidFill>
                  <a:schemeClr val="tx1"/>
                </a:solidFill>
              </a:rPr>
              <a:t>Sure, we can do that!</a:t>
            </a:r>
          </a:p>
        </p:txBody>
      </p:sp>
      <p:sp>
        <p:nvSpPr>
          <p:cNvPr id="146" name="Rectangle 145">
            <a:extLst>
              <a:ext uri="{FF2B5EF4-FFF2-40B4-BE49-F238E27FC236}">
                <a16:creationId xmlns:a16="http://schemas.microsoft.com/office/drawing/2014/main" id="{6316E636-60B0-48BD-8ABB-E8089DB5FFE1}"/>
              </a:ext>
            </a:extLst>
          </p:cNvPr>
          <p:cNvSpPr/>
          <p:nvPr/>
        </p:nvSpPr>
        <p:spPr>
          <a:xfrm>
            <a:off x="6909774" y="3929052"/>
            <a:ext cx="2146015" cy="1130515"/>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a:solidFill>
                  <a:schemeClr val="tx1"/>
                </a:solidFill>
              </a:rPr>
              <a:t>Natural fit for bolt-on undertaking</a:t>
            </a:r>
          </a:p>
        </p:txBody>
      </p:sp>
      <p:sp>
        <p:nvSpPr>
          <p:cNvPr id="147" name="Arrow: Chevron 146">
            <a:extLst>
              <a:ext uri="{FF2B5EF4-FFF2-40B4-BE49-F238E27FC236}">
                <a16:creationId xmlns:a16="http://schemas.microsoft.com/office/drawing/2014/main" id="{B3FCB6F1-8A2F-4246-8DC7-02634C4B3BBB}"/>
              </a:ext>
            </a:extLst>
          </p:cNvPr>
          <p:cNvSpPr/>
          <p:nvPr/>
        </p:nvSpPr>
        <p:spPr>
          <a:xfrm>
            <a:off x="276613" y="4234844"/>
            <a:ext cx="471071" cy="464531"/>
          </a:xfrm>
          <a:prstGeom prst="chevron">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50">
              <a:solidFill>
                <a:schemeClr val="tx1"/>
              </a:solidFill>
            </a:endParaRPr>
          </a:p>
        </p:txBody>
      </p:sp>
      <p:sp>
        <p:nvSpPr>
          <p:cNvPr id="148" name="Arrow: Chevron 147">
            <a:extLst>
              <a:ext uri="{FF2B5EF4-FFF2-40B4-BE49-F238E27FC236}">
                <a16:creationId xmlns:a16="http://schemas.microsoft.com/office/drawing/2014/main" id="{75A81930-8596-4048-8E19-190FA9FEE24D}"/>
              </a:ext>
            </a:extLst>
          </p:cNvPr>
          <p:cNvSpPr/>
          <p:nvPr/>
        </p:nvSpPr>
        <p:spPr>
          <a:xfrm>
            <a:off x="6849956" y="3253599"/>
            <a:ext cx="2245488" cy="165500"/>
          </a:xfrm>
          <a:prstGeom prst="chevr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50">
              <a:solidFill>
                <a:schemeClr val="bg1"/>
              </a:solidFill>
            </a:endParaRPr>
          </a:p>
        </p:txBody>
      </p:sp>
      <p:sp>
        <p:nvSpPr>
          <p:cNvPr id="149" name="Rectangle 148">
            <a:extLst>
              <a:ext uri="{FF2B5EF4-FFF2-40B4-BE49-F238E27FC236}">
                <a16:creationId xmlns:a16="http://schemas.microsoft.com/office/drawing/2014/main" id="{8CF6D0DA-2461-4E9A-895C-DA350C6A6FB1}"/>
              </a:ext>
            </a:extLst>
          </p:cNvPr>
          <p:cNvSpPr/>
          <p:nvPr/>
        </p:nvSpPr>
        <p:spPr>
          <a:xfrm>
            <a:off x="6892233" y="3635663"/>
            <a:ext cx="2163556" cy="26645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b="1"/>
              <a:t>OPEX</a:t>
            </a:r>
          </a:p>
        </p:txBody>
      </p:sp>
      <p:sp>
        <p:nvSpPr>
          <p:cNvPr id="150" name="TextBox 149">
            <a:extLst>
              <a:ext uri="{FF2B5EF4-FFF2-40B4-BE49-F238E27FC236}">
                <a16:creationId xmlns:a16="http://schemas.microsoft.com/office/drawing/2014/main" id="{5A591D22-B580-4FE5-BF62-9E1A840295B0}"/>
              </a:ext>
            </a:extLst>
          </p:cNvPr>
          <p:cNvSpPr txBox="1"/>
          <p:nvPr/>
        </p:nvSpPr>
        <p:spPr>
          <a:xfrm>
            <a:off x="7611763" y="3253599"/>
            <a:ext cx="760144" cy="207749"/>
          </a:xfrm>
          <a:prstGeom prst="rect">
            <a:avLst/>
          </a:prstGeom>
          <a:noFill/>
        </p:spPr>
        <p:txBody>
          <a:bodyPr wrap="none" rtlCol="0">
            <a:spAutoFit/>
          </a:bodyPr>
          <a:lstStyle/>
          <a:p>
            <a:pPr algn="l"/>
            <a:r>
              <a:rPr lang="en-GB" sz="750" b="1">
                <a:solidFill>
                  <a:schemeClr val="bg1"/>
                </a:solidFill>
                <a:latin typeface="+mn-lt"/>
              </a:rPr>
              <a:t>10-20+ years</a:t>
            </a:r>
          </a:p>
        </p:txBody>
      </p:sp>
      <p:sp>
        <p:nvSpPr>
          <p:cNvPr id="151" name="TextBox 150">
            <a:extLst>
              <a:ext uri="{FF2B5EF4-FFF2-40B4-BE49-F238E27FC236}">
                <a16:creationId xmlns:a16="http://schemas.microsoft.com/office/drawing/2014/main" id="{CE8CE4E7-7672-4015-8D39-7906934E7D5F}"/>
              </a:ext>
            </a:extLst>
          </p:cNvPr>
          <p:cNvSpPr txBox="1"/>
          <p:nvPr/>
        </p:nvSpPr>
        <p:spPr>
          <a:xfrm>
            <a:off x="847588" y="3407235"/>
            <a:ext cx="848309" cy="276999"/>
          </a:xfrm>
          <a:prstGeom prst="rect">
            <a:avLst/>
          </a:prstGeom>
          <a:noFill/>
        </p:spPr>
        <p:txBody>
          <a:bodyPr wrap="none" rtlCol="0">
            <a:spAutoFit/>
          </a:bodyPr>
          <a:lstStyle/>
          <a:p>
            <a:pPr algn="l"/>
            <a:r>
              <a:rPr lang="en-GB" sz="1200" b="1" i="1">
                <a:latin typeface="+mn-lt"/>
              </a:rPr>
              <a:t>2-3 years</a:t>
            </a:r>
          </a:p>
        </p:txBody>
      </p:sp>
      <p:sp>
        <p:nvSpPr>
          <p:cNvPr id="152" name="TextBox 151">
            <a:extLst>
              <a:ext uri="{FF2B5EF4-FFF2-40B4-BE49-F238E27FC236}">
                <a16:creationId xmlns:a16="http://schemas.microsoft.com/office/drawing/2014/main" id="{86CDD23D-D38D-4C81-A924-6585C1DF9E59}"/>
              </a:ext>
            </a:extLst>
          </p:cNvPr>
          <p:cNvSpPr txBox="1"/>
          <p:nvPr/>
        </p:nvSpPr>
        <p:spPr>
          <a:xfrm>
            <a:off x="3115037" y="3407235"/>
            <a:ext cx="848309" cy="276999"/>
          </a:xfrm>
          <a:prstGeom prst="rect">
            <a:avLst/>
          </a:prstGeom>
          <a:noFill/>
        </p:spPr>
        <p:txBody>
          <a:bodyPr wrap="none" rtlCol="0">
            <a:spAutoFit/>
          </a:bodyPr>
          <a:lstStyle/>
          <a:p>
            <a:pPr algn="l"/>
            <a:r>
              <a:rPr lang="en-GB" sz="1200" b="1" i="1">
                <a:latin typeface="+mn-lt"/>
              </a:rPr>
              <a:t>2-5 years</a:t>
            </a:r>
          </a:p>
        </p:txBody>
      </p:sp>
      <p:sp>
        <p:nvSpPr>
          <p:cNvPr id="153" name="TextBox 152">
            <a:extLst>
              <a:ext uri="{FF2B5EF4-FFF2-40B4-BE49-F238E27FC236}">
                <a16:creationId xmlns:a16="http://schemas.microsoft.com/office/drawing/2014/main" id="{029EDBC5-4060-4525-8607-C6A3C636AFED}"/>
              </a:ext>
            </a:extLst>
          </p:cNvPr>
          <p:cNvSpPr txBox="1"/>
          <p:nvPr/>
        </p:nvSpPr>
        <p:spPr>
          <a:xfrm>
            <a:off x="5371423" y="3388502"/>
            <a:ext cx="848309" cy="276999"/>
          </a:xfrm>
          <a:prstGeom prst="rect">
            <a:avLst/>
          </a:prstGeom>
          <a:noFill/>
        </p:spPr>
        <p:txBody>
          <a:bodyPr wrap="none" rtlCol="0">
            <a:spAutoFit/>
          </a:bodyPr>
          <a:lstStyle/>
          <a:p>
            <a:pPr algn="l"/>
            <a:r>
              <a:rPr lang="en-GB" sz="1200" b="1" i="1">
                <a:latin typeface="+mn-lt"/>
              </a:rPr>
              <a:t>2-3 years</a:t>
            </a:r>
          </a:p>
        </p:txBody>
      </p:sp>
    </p:spTree>
    <p:extLst>
      <p:ext uri="{BB962C8B-B14F-4D97-AF65-F5344CB8AC3E}">
        <p14:creationId xmlns:p14="http://schemas.microsoft.com/office/powerpoint/2010/main" val="108560166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223DAA8-95C0-4F7F-ACFE-26D0FFD25EBF}"/>
              </a:ext>
            </a:extLst>
          </p:cNvPr>
          <p:cNvPicPr>
            <a:picLocks noChangeAspect="1"/>
          </p:cNvPicPr>
          <p:nvPr/>
        </p:nvPicPr>
        <p:blipFill>
          <a:blip r:embed="rId2"/>
          <a:stretch>
            <a:fillRect/>
          </a:stretch>
        </p:blipFill>
        <p:spPr>
          <a:xfrm>
            <a:off x="790383" y="1090595"/>
            <a:ext cx="7688599" cy="4052905"/>
          </a:xfrm>
          <a:prstGeom prst="rect">
            <a:avLst/>
          </a:prstGeom>
        </p:spPr>
      </p:pic>
      <p:sp>
        <p:nvSpPr>
          <p:cNvPr id="4" name="Oval 3">
            <a:extLst>
              <a:ext uri="{FF2B5EF4-FFF2-40B4-BE49-F238E27FC236}">
                <a16:creationId xmlns:a16="http://schemas.microsoft.com/office/drawing/2014/main" id="{ED8302A8-61BA-493F-AC70-9FF9ACB14AB5}"/>
              </a:ext>
            </a:extLst>
          </p:cNvPr>
          <p:cNvSpPr/>
          <p:nvPr/>
        </p:nvSpPr>
        <p:spPr>
          <a:xfrm>
            <a:off x="1265093" y="2990850"/>
            <a:ext cx="1461655" cy="92825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 name="Oval 4">
            <a:extLst>
              <a:ext uri="{FF2B5EF4-FFF2-40B4-BE49-F238E27FC236}">
                <a16:creationId xmlns:a16="http://schemas.microsoft.com/office/drawing/2014/main" id="{3B17B192-C294-4660-AFAE-2CD77EA2DC4F}"/>
              </a:ext>
            </a:extLst>
          </p:cNvPr>
          <p:cNvSpPr/>
          <p:nvPr/>
        </p:nvSpPr>
        <p:spPr>
          <a:xfrm>
            <a:off x="1805420" y="2990850"/>
            <a:ext cx="1614055" cy="92825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 name="Google Shape;72;p13">
            <a:extLst>
              <a:ext uri="{FF2B5EF4-FFF2-40B4-BE49-F238E27FC236}">
                <a16:creationId xmlns:a16="http://schemas.microsoft.com/office/drawing/2014/main" id="{BD8EA276-873B-446C-BA87-7F6002B1C7F7}"/>
              </a:ext>
            </a:extLst>
          </p:cNvPr>
          <p:cNvSpPr txBox="1">
            <a:spLocks noGrp="1"/>
          </p:cNvSpPr>
          <p:nvPr>
            <p:ph type="ctrTitle" idx="4294967295" hasCustomPrompt="1"/>
          </p:nvPr>
        </p:nvSpPr>
        <p:spPr>
          <a:xfrm>
            <a:off x="7688599" y="584828"/>
            <a:ext cx="1662011" cy="277691"/>
          </a:xfrm>
          <a:prstGeom prst="rect">
            <a:avLst/>
          </a:prstGeom>
          <a:ln>
            <a:noFill/>
          </a:ln>
        </p:spPr>
        <p:txBody>
          <a:bodyPr spcFirstLastPara="1" wrap="square" lIns="91425" tIns="91425" rIns="91425" bIns="91425" anchor="t" anchorCtr="0">
            <a:noAutofit/>
          </a:bodyPr>
          <a:lstStyle>
            <a:lvl1pPr>
              <a:defRPr sz="1400"/>
            </a:lvl1pPr>
          </a:lstStyle>
          <a:p>
            <a:pPr marL="0" lvl="0" indent="0" algn="l" rtl="0">
              <a:spcBef>
                <a:spcPts val="0"/>
              </a:spcBef>
              <a:spcAft>
                <a:spcPts val="0"/>
              </a:spcAft>
              <a:buNone/>
            </a:pPr>
            <a:r>
              <a:rPr lang="en" dirty="0"/>
              <a:t>WindPark Builder</a:t>
            </a:r>
            <a:endParaRPr dirty="0"/>
          </a:p>
        </p:txBody>
      </p:sp>
    </p:spTree>
    <p:extLst>
      <p:ext uri="{BB962C8B-B14F-4D97-AF65-F5344CB8AC3E}">
        <p14:creationId xmlns:p14="http://schemas.microsoft.com/office/powerpoint/2010/main" val="4293958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BB54E2B-8779-47E3-818F-34923F57BD8C}"/>
              </a:ext>
            </a:extLst>
          </p:cNvPr>
          <p:cNvSpPr txBox="1"/>
          <p:nvPr/>
        </p:nvSpPr>
        <p:spPr>
          <a:xfrm>
            <a:off x="713509" y="942109"/>
            <a:ext cx="8306666" cy="6124754"/>
          </a:xfrm>
          <a:prstGeom prst="rect">
            <a:avLst/>
          </a:prstGeom>
          <a:noFill/>
        </p:spPr>
        <p:txBody>
          <a:bodyPr wrap="square">
            <a:spAutoFit/>
          </a:bodyPr>
          <a:lstStyle/>
          <a:p>
            <a:pPr algn="l" fontAlgn="base"/>
            <a:r>
              <a:rPr lang="en-GB" b="0" i="0" dirty="0">
                <a:solidFill>
                  <a:srgbClr val="A8D060"/>
                </a:solidFill>
                <a:effectLst/>
                <a:latin typeface="ColaborateThinRegular"/>
              </a:rPr>
              <a:t>Prospecting</a:t>
            </a:r>
          </a:p>
          <a:p>
            <a:pPr algn="l" fontAlgn="base"/>
            <a:r>
              <a:rPr lang="en-GB" b="0" i="0" dirty="0">
                <a:solidFill>
                  <a:srgbClr val="59595B"/>
                </a:solidFill>
                <a:effectLst/>
                <a:latin typeface="ArialNarrowRegular"/>
              </a:rPr>
              <a:t>The initial phase of the process is prospecting. It involves identifying a site that presents the necessary qualities to install a wind farm, to approve it and to secure it.</a:t>
            </a:r>
          </a:p>
          <a:p>
            <a:pPr algn="l" fontAlgn="base"/>
            <a:r>
              <a:rPr lang="en-GB" b="0" i="0" dirty="0">
                <a:solidFill>
                  <a:srgbClr val="59595B"/>
                </a:solidFill>
                <a:effectLst/>
                <a:latin typeface="ArialNarrowRegular"/>
              </a:rPr>
              <a:t>In the first step, the local officials grant authorization to initiate a wind project on their land then promissory leases are signed with the landowners and farmers for a length of time that allows to cover the time for obtaining the building permit or equivalent authorization. The lease agreements contain an option that will allow them to later be changed into definitive leases if the project is authorized.</a:t>
            </a:r>
          </a:p>
        </p:txBody>
      </p:sp>
      <p:sp>
        <p:nvSpPr>
          <p:cNvPr id="4" name="Google Shape;72;p13">
            <a:extLst>
              <a:ext uri="{FF2B5EF4-FFF2-40B4-BE49-F238E27FC236}">
                <a16:creationId xmlns:a16="http://schemas.microsoft.com/office/drawing/2014/main" id="{BFE1889B-57E7-4E49-9CF2-3F41C9998472}"/>
              </a:ext>
            </a:extLst>
          </p:cNvPr>
          <p:cNvSpPr txBox="1">
            <a:spLocks noGrp="1"/>
          </p:cNvSpPr>
          <p:nvPr>
            <p:ph type="ctrTitle" idx="4294967295" hasCustomPrompt="1"/>
          </p:nvPr>
        </p:nvSpPr>
        <p:spPr>
          <a:xfrm>
            <a:off x="7688599" y="584828"/>
            <a:ext cx="1662011" cy="277691"/>
          </a:xfrm>
          <a:prstGeom prst="rect">
            <a:avLst/>
          </a:prstGeom>
          <a:ln>
            <a:noFill/>
          </a:ln>
        </p:spPr>
        <p:txBody>
          <a:bodyPr spcFirstLastPara="1" wrap="square" lIns="91425" tIns="91425" rIns="91425" bIns="91425" anchor="t" anchorCtr="0">
            <a:noAutofit/>
          </a:bodyPr>
          <a:lstStyle>
            <a:lvl1pPr>
              <a:defRPr sz="1400"/>
            </a:lvl1pPr>
          </a:lstStyle>
          <a:p>
            <a:pPr marL="0" lvl="0" indent="0" algn="l" rtl="0">
              <a:spcBef>
                <a:spcPts val="0"/>
              </a:spcBef>
              <a:spcAft>
                <a:spcPts val="0"/>
              </a:spcAft>
              <a:buNone/>
            </a:pPr>
            <a:r>
              <a:rPr lang="en" dirty="0"/>
              <a:t>WindPark Builder</a:t>
            </a:r>
            <a:endParaRPr dirty="0"/>
          </a:p>
        </p:txBody>
      </p:sp>
    </p:spTree>
    <p:extLst>
      <p:ext uri="{BB962C8B-B14F-4D97-AF65-F5344CB8AC3E}">
        <p14:creationId xmlns:p14="http://schemas.microsoft.com/office/powerpoint/2010/main" val="141862076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17"/>
          <p:cNvSpPr txBox="1">
            <a:spLocks noGrp="1"/>
          </p:cNvSpPr>
          <p:nvPr>
            <p:ph type="title" idx="4294967295"/>
          </p:nvPr>
        </p:nvSpPr>
        <p:spPr>
          <a:xfrm>
            <a:off x="0" y="336550"/>
            <a:ext cx="5197475" cy="76835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3600" dirty="0">
                <a:solidFill>
                  <a:schemeClr val="dk1"/>
                </a:solidFill>
              </a:rPr>
              <a:t>The problem 4</a:t>
            </a:r>
            <a:endParaRPr sz="2400" dirty="0"/>
          </a:p>
        </p:txBody>
      </p:sp>
      <p:sp>
        <p:nvSpPr>
          <p:cNvPr id="102" name="Google Shape;102;p17"/>
          <p:cNvSpPr txBox="1">
            <a:spLocks noGrp="1"/>
          </p:cNvSpPr>
          <p:nvPr>
            <p:ph type="title" idx="4294967295"/>
          </p:nvPr>
        </p:nvSpPr>
        <p:spPr>
          <a:xfrm>
            <a:off x="0" y="1479550"/>
            <a:ext cx="7485063" cy="3068638"/>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800" b="0" dirty="0">
                <a:latin typeface="Lato"/>
                <a:ea typeface="Lato"/>
                <a:cs typeface="Lato"/>
                <a:sym typeface="Lato"/>
              </a:rPr>
              <a:t>The initial costs of developing a wind project is high. That may prevent smaller players or owners of the wind farm to reach a stage, which allows to draw in more capital for future growth</a:t>
            </a:r>
            <a:endParaRPr sz="1800" b="0" dirty="0">
              <a:latin typeface="Lato"/>
              <a:ea typeface="Lato"/>
              <a:cs typeface="Lato"/>
              <a:sym typeface="Lato"/>
            </a:endParaRPr>
          </a:p>
          <a:p>
            <a:pPr marL="0" lvl="0" indent="0" algn="l" rtl="0">
              <a:lnSpc>
                <a:spcPct val="115000"/>
              </a:lnSpc>
              <a:spcBef>
                <a:spcPts val="1600"/>
              </a:spcBef>
              <a:spcAft>
                <a:spcPts val="1600"/>
              </a:spcAft>
              <a:buNone/>
            </a:pPr>
            <a:endParaRPr sz="1800" b="0" dirty="0">
              <a:latin typeface="Lato"/>
              <a:ea typeface="Lato"/>
              <a:cs typeface="Lato"/>
              <a:sym typeface="Lato"/>
            </a:endParaRPr>
          </a:p>
        </p:txBody>
      </p:sp>
      <p:sp>
        <p:nvSpPr>
          <p:cNvPr id="5" name="Google Shape;72;p13">
            <a:extLst>
              <a:ext uri="{FF2B5EF4-FFF2-40B4-BE49-F238E27FC236}">
                <a16:creationId xmlns:a16="http://schemas.microsoft.com/office/drawing/2014/main" id="{F35B15C2-6D64-4A13-AFEF-9F2C6DDED1F2}"/>
              </a:ext>
            </a:extLst>
          </p:cNvPr>
          <p:cNvSpPr txBox="1">
            <a:spLocks/>
          </p:cNvSpPr>
          <p:nvPr/>
        </p:nvSpPr>
        <p:spPr bwMode="auto">
          <a:xfrm>
            <a:off x="7688599" y="584828"/>
            <a:ext cx="1662011" cy="277691"/>
          </a:xfrm>
          <a:prstGeom prst="rect">
            <a:avLst/>
          </a:prstGeom>
          <a:noFill/>
          <a:ln w="9525">
            <a:noFill/>
            <a:miter lim="800000"/>
            <a:headEnd/>
            <a:tailEnd/>
          </a:ln>
        </p:spPr>
        <p:txBody>
          <a:bodyPr spcFirstLastPara="1" vert="horz" wrap="square" lIns="91425" tIns="91425" rIns="91425" bIns="91425" numCol="1" anchor="t" anchorCtr="0" compatLnSpc="1">
            <a:prstTxWarp prst="textNoShape">
              <a:avLst/>
            </a:prstTxWarp>
            <a:noAutofit/>
          </a:bodyPr>
          <a:lstStyle>
            <a:lvl1pPr algn="l" defTabSz="534988" rtl="0" eaLnBrk="1" fontAlgn="base" hangingPunct="1">
              <a:spcBef>
                <a:spcPct val="0"/>
              </a:spcBef>
              <a:spcAft>
                <a:spcPct val="0"/>
              </a:spcAft>
              <a:defRPr sz="1400" b="1" kern="1200">
                <a:solidFill>
                  <a:schemeClr val="tx1"/>
                </a:solidFill>
                <a:latin typeface="+mj-lt"/>
                <a:ea typeface="+mj-ea"/>
                <a:cs typeface="+mj-cs"/>
              </a:defRPr>
            </a:lvl1pPr>
            <a:lvl2pPr algn="ctr" defTabSz="534988" rtl="0" eaLnBrk="1" fontAlgn="base" hangingPunct="1">
              <a:spcBef>
                <a:spcPct val="0"/>
              </a:spcBef>
              <a:spcAft>
                <a:spcPct val="0"/>
              </a:spcAft>
              <a:defRPr sz="2800" b="1">
                <a:solidFill>
                  <a:schemeClr val="tx1"/>
                </a:solidFill>
                <a:latin typeface="Calibri" pitchFamily="34" charset="0"/>
              </a:defRPr>
            </a:lvl2pPr>
            <a:lvl3pPr algn="ctr" defTabSz="534988" rtl="0" eaLnBrk="1" fontAlgn="base" hangingPunct="1">
              <a:spcBef>
                <a:spcPct val="0"/>
              </a:spcBef>
              <a:spcAft>
                <a:spcPct val="0"/>
              </a:spcAft>
              <a:defRPr sz="2800" b="1">
                <a:solidFill>
                  <a:schemeClr val="tx1"/>
                </a:solidFill>
                <a:latin typeface="Calibri" pitchFamily="34" charset="0"/>
              </a:defRPr>
            </a:lvl3pPr>
            <a:lvl4pPr algn="ctr" defTabSz="534988" rtl="0" eaLnBrk="1" fontAlgn="base" hangingPunct="1">
              <a:spcBef>
                <a:spcPct val="0"/>
              </a:spcBef>
              <a:spcAft>
                <a:spcPct val="0"/>
              </a:spcAft>
              <a:defRPr sz="2800" b="1">
                <a:solidFill>
                  <a:schemeClr val="tx1"/>
                </a:solidFill>
                <a:latin typeface="Calibri" pitchFamily="34" charset="0"/>
              </a:defRPr>
            </a:lvl4pPr>
            <a:lvl5pPr algn="ctr" defTabSz="534988" rtl="0" eaLnBrk="1" fontAlgn="base" hangingPunct="1">
              <a:spcBef>
                <a:spcPct val="0"/>
              </a:spcBef>
              <a:spcAft>
                <a:spcPct val="0"/>
              </a:spcAft>
              <a:defRPr sz="2800" b="1">
                <a:solidFill>
                  <a:schemeClr val="tx1"/>
                </a:solidFill>
                <a:latin typeface="Calibri" pitchFamily="34" charset="0"/>
              </a:defRPr>
            </a:lvl5pPr>
            <a:lvl6pPr marL="536311" algn="ctr" defTabSz="536311" rtl="0" eaLnBrk="1" fontAlgn="base" hangingPunct="1">
              <a:spcBef>
                <a:spcPct val="0"/>
              </a:spcBef>
              <a:spcAft>
                <a:spcPct val="0"/>
              </a:spcAft>
              <a:defRPr sz="5200">
                <a:solidFill>
                  <a:schemeClr val="tx1"/>
                </a:solidFill>
                <a:latin typeface="Calibri" pitchFamily="34" charset="0"/>
              </a:defRPr>
            </a:lvl6pPr>
            <a:lvl7pPr marL="1072621" algn="ctr" defTabSz="536311" rtl="0" eaLnBrk="1" fontAlgn="base" hangingPunct="1">
              <a:spcBef>
                <a:spcPct val="0"/>
              </a:spcBef>
              <a:spcAft>
                <a:spcPct val="0"/>
              </a:spcAft>
              <a:defRPr sz="5200">
                <a:solidFill>
                  <a:schemeClr val="tx1"/>
                </a:solidFill>
                <a:latin typeface="Calibri" pitchFamily="34" charset="0"/>
              </a:defRPr>
            </a:lvl7pPr>
            <a:lvl8pPr marL="1608932" algn="ctr" defTabSz="536311" rtl="0" eaLnBrk="1" fontAlgn="base" hangingPunct="1">
              <a:spcBef>
                <a:spcPct val="0"/>
              </a:spcBef>
              <a:spcAft>
                <a:spcPct val="0"/>
              </a:spcAft>
              <a:defRPr sz="5200">
                <a:solidFill>
                  <a:schemeClr val="tx1"/>
                </a:solidFill>
                <a:latin typeface="Calibri" pitchFamily="34" charset="0"/>
              </a:defRPr>
            </a:lvl8pPr>
            <a:lvl9pPr marL="2145243" algn="ctr" defTabSz="536311" rtl="0" eaLnBrk="1" fontAlgn="base" hangingPunct="1">
              <a:spcBef>
                <a:spcPct val="0"/>
              </a:spcBef>
              <a:spcAft>
                <a:spcPct val="0"/>
              </a:spcAft>
              <a:defRPr sz="5200">
                <a:solidFill>
                  <a:schemeClr val="tx1"/>
                </a:solidFill>
                <a:latin typeface="Calibri" pitchFamily="34" charset="0"/>
              </a:defRPr>
            </a:lvl9pPr>
          </a:lstStyle>
          <a:p>
            <a:pPr>
              <a:spcBef>
                <a:spcPts val="0"/>
              </a:spcBef>
              <a:spcAft>
                <a:spcPts val="0"/>
              </a:spcAft>
            </a:pPr>
            <a:r>
              <a:rPr lang="en-GB" dirty="0"/>
              <a:t>WindPark Builder</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3723540-65D8-422F-94CA-033AF4A46968}"/>
              </a:ext>
            </a:extLst>
          </p:cNvPr>
          <p:cNvPicPr>
            <a:picLocks noChangeAspect="1"/>
          </p:cNvPicPr>
          <p:nvPr/>
        </p:nvPicPr>
        <p:blipFill>
          <a:blip r:embed="rId2"/>
          <a:stretch>
            <a:fillRect/>
          </a:stretch>
        </p:blipFill>
        <p:spPr>
          <a:xfrm>
            <a:off x="755633" y="1146810"/>
            <a:ext cx="5930917" cy="3996690"/>
          </a:xfrm>
          <a:prstGeom prst="rect">
            <a:avLst/>
          </a:prstGeom>
        </p:spPr>
      </p:pic>
      <p:sp>
        <p:nvSpPr>
          <p:cNvPr id="3" name="Oval 2">
            <a:extLst>
              <a:ext uri="{FF2B5EF4-FFF2-40B4-BE49-F238E27FC236}">
                <a16:creationId xmlns:a16="http://schemas.microsoft.com/office/drawing/2014/main" id="{FAFD2A46-A4F1-462C-B8E5-78309A8052A0}"/>
              </a:ext>
            </a:extLst>
          </p:cNvPr>
          <p:cNvSpPr/>
          <p:nvPr/>
        </p:nvSpPr>
        <p:spPr>
          <a:xfrm>
            <a:off x="831272" y="3699164"/>
            <a:ext cx="1614055" cy="92825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4" name="Straight Arrow Connector 3">
            <a:extLst>
              <a:ext uri="{FF2B5EF4-FFF2-40B4-BE49-F238E27FC236}">
                <a16:creationId xmlns:a16="http://schemas.microsoft.com/office/drawing/2014/main" id="{1AE2404A-640B-484E-B5C8-D64D98D143FF}"/>
              </a:ext>
            </a:extLst>
          </p:cNvPr>
          <p:cNvCxnSpPr>
            <a:cxnSpLocks/>
          </p:cNvCxnSpPr>
          <p:nvPr/>
        </p:nvCxnSpPr>
        <p:spPr>
          <a:xfrm flipH="1">
            <a:off x="1773382" y="3034145"/>
            <a:ext cx="1572491" cy="11100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Google Shape;72;p13">
            <a:extLst>
              <a:ext uri="{FF2B5EF4-FFF2-40B4-BE49-F238E27FC236}">
                <a16:creationId xmlns:a16="http://schemas.microsoft.com/office/drawing/2014/main" id="{43835916-104A-4CB4-97AD-14E5FC0AC07C}"/>
              </a:ext>
            </a:extLst>
          </p:cNvPr>
          <p:cNvSpPr txBox="1">
            <a:spLocks noGrp="1"/>
          </p:cNvSpPr>
          <p:nvPr>
            <p:ph type="ctrTitle" idx="4294967295" hasCustomPrompt="1"/>
          </p:nvPr>
        </p:nvSpPr>
        <p:spPr>
          <a:xfrm>
            <a:off x="7688599" y="584828"/>
            <a:ext cx="1662011" cy="277691"/>
          </a:xfrm>
          <a:prstGeom prst="rect">
            <a:avLst/>
          </a:prstGeom>
          <a:ln>
            <a:noFill/>
          </a:ln>
        </p:spPr>
        <p:txBody>
          <a:bodyPr spcFirstLastPara="1" wrap="square" lIns="91425" tIns="91425" rIns="91425" bIns="91425" anchor="t" anchorCtr="0">
            <a:noAutofit/>
          </a:bodyPr>
          <a:lstStyle>
            <a:lvl1pPr>
              <a:defRPr sz="1400"/>
            </a:lvl1pPr>
          </a:lstStyle>
          <a:p>
            <a:pPr marL="0" lvl="0" indent="0" algn="l" rtl="0">
              <a:spcBef>
                <a:spcPts val="0"/>
              </a:spcBef>
              <a:spcAft>
                <a:spcPts val="0"/>
              </a:spcAft>
              <a:buNone/>
            </a:pPr>
            <a:r>
              <a:rPr lang="en" dirty="0"/>
              <a:t>WindPark Builder</a:t>
            </a:r>
            <a:endParaRPr dirty="0"/>
          </a:p>
        </p:txBody>
      </p:sp>
    </p:spTree>
    <p:extLst>
      <p:ext uri="{BB962C8B-B14F-4D97-AF65-F5344CB8AC3E}">
        <p14:creationId xmlns:p14="http://schemas.microsoft.com/office/powerpoint/2010/main" val="97523072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16"/>
          <p:cNvSpPr txBox="1">
            <a:spLocks noGrp="1"/>
          </p:cNvSpPr>
          <p:nvPr>
            <p:ph type="title" idx="4294967295"/>
          </p:nvPr>
        </p:nvSpPr>
        <p:spPr>
          <a:xfrm>
            <a:off x="0" y="322696"/>
            <a:ext cx="5197475" cy="76835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3600" dirty="0">
                <a:solidFill>
                  <a:schemeClr val="dk1"/>
                </a:solidFill>
              </a:rPr>
              <a:t>The problem 6</a:t>
            </a:r>
            <a:endParaRPr sz="2400" dirty="0"/>
          </a:p>
        </p:txBody>
      </p:sp>
      <p:sp>
        <p:nvSpPr>
          <p:cNvPr id="95" name="Google Shape;95;p16"/>
          <p:cNvSpPr txBox="1">
            <a:spLocks noGrp="1"/>
          </p:cNvSpPr>
          <p:nvPr>
            <p:ph type="title" idx="4294967295"/>
          </p:nvPr>
        </p:nvSpPr>
        <p:spPr>
          <a:xfrm>
            <a:off x="0" y="1479550"/>
            <a:ext cx="7485063" cy="3068638"/>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sz="1800" b="0" noProof="1">
                <a:latin typeface="Lato"/>
                <a:ea typeface="Lato"/>
                <a:cs typeface="Lato"/>
                <a:sym typeface="Lato"/>
              </a:rPr>
              <a:t>Concerns over the impact of wind farm (especially during construction) on the enviroment and communities around. This tool allows for the wind park and its potential benefits to be seen easily </a:t>
            </a:r>
            <a:br>
              <a:rPr lang="en-GB" sz="1800" b="0" noProof="1">
                <a:latin typeface="Lato"/>
                <a:ea typeface="Lato"/>
                <a:cs typeface="Lato"/>
                <a:sym typeface="Lato"/>
              </a:rPr>
            </a:br>
            <a:br>
              <a:rPr lang="en-GB" sz="1800" b="0" noProof="1">
                <a:latin typeface="Lato"/>
                <a:ea typeface="Lato"/>
                <a:cs typeface="Lato"/>
                <a:sym typeface="Lato"/>
              </a:rPr>
            </a:br>
            <a:endParaRPr lang="en-GB" sz="1800" b="0" noProof="1">
              <a:latin typeface="Lato"/>
              <a:ea typeface="Lato"/>
              <a:cs typeface="Lato"/>
              <a:sym typeface="Lato"/>
            </a:endParaRPr>
          </a:p>
          <a:p>
            <a:pPr marL="0" lvl="0" indent="0" algn="l" rtl="0">
              <a:lnSpc>
                <a:spcPct val="115000"/>
              </a:lnSpc>
              <a:spcBef>
                <a:spcPts val="1600"/>
              </a:spcBef>
              <a:spcAft>
                <a:spcPts val="1600"/>
              </a:spcAft>
              <a:buNone/>
            </a:pPr>
            <a:endParaRPr sz="1800" b="0" dirty="0">
              <a:latin typeface="Lato"/>
              <a:ea typeface="Lato"/>
              <a:cs typeface="Lato"/>
              <a:sym typeface="Lato"/>
            </a:endParaRPr>
          </a:p>
        </p:txBody>
      </p:sp>
      <p:sp>
        <p:nvSpPr>
          <p:cNvPr id="4" name="Google Shape;72;p13">
            <a:extLst>
              <a:ext uri="{FF2B5EF4-FFF2-40B4-BE49-F238E27FC236}">
                <a16:creationId xmlns:a16="http://schemas.microsoft.com/office/drawing/2014/main" id="{530A70CF-A88B-47FB-92B7-3F57ADDD252E}"/>
              </a:ext>
            </a:extLst>
          </p:cNvPr>
          <p:cNvSpPr txBox="1">
            <a:spLocks/>
          </p:cNvSpPr>
          <p:nvPr/>
        </p:nvSpPr>
        <p:spPr bwMode="auto">
          <a:xfrm>
            <a:off x="7688599" y="584828"/>
            <a:ext cx="1662011" cy="277691"/>
          </a:xfrm>
          <a:prstGeom prst="rect">
            <a:avLst/>
          </a:prstGeom>
          <a:noFill/>
          <a:ln w="9525">
            <a:noFill/>
            <a:miter lim="800000"/>
            <a:headEnd/>
            <a:tailEnd/>
          </a:ln>
        </p:spPr>
        <p:txBody>
          <a:bodyPr spcFirstLastPara="1" vert="horz" wrap="square" lIns="91425" tIns="91425" rIns="91425" bIns="91425" numCol="1" anchor="t" anchorCtr="0" compatLnSpc="1">
            <a:prstTxWarp prst="textNoShape">
              <a:avLst/>
            </a:prstTxWarp>
            <a:noAutofit/>
          </a:bodyPr>
          <a:lstStyle>
            <a:lvl1pPr algn="l" defTabSz="534988" rtl="0" eaLnBrk="1" fontAlgn="base" hangingPunct="1">
              <a:spcBef>
                <a:spcPct val="0"/>
              </a:spcBef>
              <a:spcAft>
                <a:spcPct val="0"/>
              </a:spcAft>
              <a:defRPr sz="1400" b="1" kern="1200">
                <a:solidFill>
                  <a:schemeClr val="tx1"/>
                </a:solidFill>
                <a:latin typeface="+mj-lt"/>
                <a:ea typeface="+mj-ea"/>
                <a:cs typeface="+mj-cs"/>
              </a:defRPr>
            </a:lvl1pPr>
            <a:lvl2pPr algn="ctr" defTabSz="534988" rtl="0" eaLnBrk="1" fontAlgn="base" hangingPunct="1">
              <a:spcBef>
                <a:spcPct val="0"/>
              </a:spcBef>
              <a:spcAft>
                <a:spcPct val="0"/>
              </a:spcAft>
              <a:defRPr sz="2800" b="1">
                <a:solidFill>
                  <a:schemeClr val="tx1"/>
                </a:solidFill>
                <a:latin typeface="Calibri" pitchFamily="34" charset="0"/>
              </a:defRPr>
            </a:lvl2pPr>
            <a:lvl3pPr algn="ctr" defTabSz="534988" rtl="0" eaLnBrk="1" fontAlgn="base" hangingPunct="1">
              <a:spcBef>
                <a:spcPct val="0"/>
              </a:spcBef>
              <a:spcAft>
                <a:spcPct val="0"/>
              </a:spcAft>
              <a:defRPr sz="2800" b="1">
                <a:solidFill>
                  <a:schemeClr val="tx1"/>
                </a:solidFill>
                <a:latin typeface="Calibri" pitchFamily="34" charset="0"/>
              </a:defRPr>
            </a:lvl3pPr>
            <a:lvl4pPr algn="ctr" defTabSz="534988" rtl="0" eaLnBrk="1" fontAlgn="base" hangingPunct="1">
              <a:spcBef>
                <a:spcPct val="0"/>
              </a:spcBef>
              <a:spcAft>
                <a:spcPct val="0"/>
              </a:spcAft>
              <a:defRPr sz="2800" b="1">
                <a:solidFill>
                  <a:schemeClr val="tx1"/>
                </a:solidFill>
                <a:latin typeface="Calibri" pitchFamily="34" charset="0"/>
              </a:defRPr>
            </a:lvl4pPr>
            <a:lvl5pPr algn="ctr" defTabSz="534988" rtl="0" eaLnBrk="1" fontAlgn="base" hangingPunct="1">
              <a:spcBef>
                <a:spcPct val="0"/>
              </a:spcBef>
              <a:spcAft>
                <a:spcPct val="0"/>
              </a:spcAft>
              <a:defRPr sz="2800" b="1">
                <a:solidFill>
                  <a:schemeClr val="tx1"/>
                </a:solidFill>
                <a:latin typeface="Calibri" pitchFamily="34" charset="0"/>
              </a:defRPr>
            </a:lvl5pPr>
            <a:lvl6pPr marL="536311" algn="ctr" defTabSz="536311" rtl="0" eaLnBrk="1" fontAlgn="base" hangingPunct="1">
              <a:spcBef>
                <a:spcPct val="0"/>
              </a:spcBef>
              <a:spcAft>
                <a:spcPct val="0"/>
              </a:spcAft>
              <a:defRPr sz="5200">
                <a:solidFill>
                  <a:schemeClr val="tx1"/>
                </a:solidFill>
                <a:latin typeface="Calibri" pitchFamily="34" charset="0"/>
              </a:defRPr>
            </a:lvl6pPr>
            <a:lvl7pPr marL="1072621" algn="ctr" defTabSz="536311" rtl="0" eaLnBrk="1" fontAlgn="base" hangingPunct="1">
              <a:spcBef>
                <a:spcPct val="0"/>
              </a:spcBef>
              <a:spcAft>
                <a:spcPct val="0"/>
              </a:spcAft>
              <a:defRPr sz="5200">
                <a:solidFill>
                  <a:schemeClr val="tx1"/>
                </a:solidFill>
                <a:latin typeface="Calibri" pitchFamily="34" charset="0"/>
              </a:defRPr>
            </a:lvl7pPr>
            <a:lvl8pPr marL="1608932" algn="ctr" defTabSz="536311" rtl="0" eaLnBrk="1" fontAlgn="base" hangingPunct="1">
              <a:spcBef>
                <a:spcPct val="0"/>
              </a:spcBef>
              <a:spcAft>
                <a:spcPct val="0"/>
              </a:spcAft>
              <a:defRPr sz="5200">
                <a:solidFill>
                  <a:schemeClr val="tx1"/>
                </a:solidFill>
                <a:latin typeface="Calibri" pitchFamily="34" charset="0"/>
              </a:defRPr>
            </a:lvl8pPr>
            <a:lvl9pPr marL="2145243" algn="ctr" defTabSz="536311" rtl="0" eaLnBrk="1" fontAlgn="base" hangingPunct="1">
              <a:spcBef>
                <a:spcPct val="0"/>
              </a:spcBef>
              <a:spcAft>
                <a:spcPct val="0"/>
              </a:spcAft>
              <a:defRPr sz="5200">
                <a:solidFill>
                  <a:schemeClr val="tx1"/>
                </a:solidFill>
                <a:latin typeface="Calibri" pitchFamily="34" charset="0"/>
              </a:defRPr>
            </a:lvl9pPr>
          </a:lstStyle>
          <a:p>
            <a:pPr>
              <a:spcBef>
                <a:spcPts val="0"/>
              </a:spcBef>
              <a:spcAft>
                <a:spcPts val="0"/>
              </a:spcAft>
            </a:pPr>
            <a:r>
              <a:rPr lang="en-GB" dirty="0"/>
              <a:t>WindPark Builder</a:t>
            </a:r>
          </a:p>
        </p:txBody>
      </p:sp>
    </p:spTree>
    <p:extLst>
      <p:ext uri="{BB962C8B-B14F-4D97-AF65-F5344CB8AC3E}">
        <p14:creationId xmlns:p14="http://schemas.microsoft.com/office/powerpoint/2010/main" val="84441606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lipart_icons_transmitter"/>
          <p:cNvPicPr>
            <a:picLocks noChangeAspect="1" noChangeArrowheads="1"/>
          </p:cNvPicPr>
          <p:nvPr/>
        </p:nvPicPr>
        <p:blipFill>
          <a:blip r:embed="rId3" cstate="print"/>
          <a:srcRect/>
          <a:stretch>
            <a:fillRect/>
          </a:stretch>
        </p:blipFill>
        <p:spPr bwMode="auto">
          <a:xfrm>
            <a:off x="3744516" y="1613298"/>
            <a:ext cx="1653778" cy="1915715"/>
          </a:xfrm>
          <a:prstGeom prst="rect">
            <a:avLst/>
          </a:prstGeom>
          <a:noFill/>
          <a:ln w="19050" algn="ctr">
            <a:noFill/>
            <a:miter lim="800000"/>
            <a:headEnd/>
            <a:tailEnd/>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3" cstate="print"/>
          <a:srcRect/>
          <a:stretch>
            <a:fillRect/>
          </a:stretch>
        </p:blipFill>
        <p:spPr bwMode="auto">
          <a:xfrm>
            <a:off x="3745706" y="1746648"/>
            <a:ext cx="1653779" cy="1653778"/>
          </a:xfrm>
          <a:prstGeom prst="rect">
            <a:avLst/>
          </a:prstGeom>
          <a:noFill/>
          <a:ln w="9525">
            <a:noFill/>
            <a:miter lim="800000"/>
            <a:headEnd/>
            <a:tailEnd/>
          </a:ln>
          <a:effectLst/>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F30D433-0B3D-42B4-B39D-8C2FD57A2511}"/>
              </a:ext>
            </a:extLst>
          </p:cNvPr>
          <p:cNvPicPr>
            <a:picLocks noChangeAspect="1"/>
          </p:cNvPicPr>
          <p:nvPr/>
        </p:nvPicPr>
        <p:blipFill>
          <a:blip r:embed="rId2"/>
          <a:stretch>
            <a:fillRect/>
          </a:stretch>
        </p:blipFill>
        <p:spPr>
          <a:xfrm>
            <a:off x="69181" y="0"/>
            <a:ext cx="9005637" cy="5143500"/>
          </a:xfrm>
          <a:prstGeom prst="rect">
            <a:avLst/>
          </a:prstGeom>
        </p:spPr>
      </p:pic>
    </p:spTree>
    <p:extLst>
      <p:ext uri="{BB962C8B-B14F-4D97-AF65-F5344CB8AC3E}">
        <p14:creationId xmlns:p14="http://schemas.microsoft.com/office/powerpoint/2010/main" val="7537458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0">
            <a:extLst>
              <a:ext uri="{FF2B5EF4-FFF2-40B4-BE49-F238E27FC236}">
                <a16:creationId xmlns:a16="http://schemas.microsoft.com/office/drawing/2014/main" id="{F045108E-8252-4614-967D-6DABE08E8DDB}"/>
              </a:ext>
            </a:extLst>
          </p:cNvPr>
          <p:cNvSpPr txBox="1">
            <a:spLocks/>
          </p:cNvSpPr>
          <p:nvPr/>
        </p:nvSpPr>
        <p:spPr>
          <a:xfrm>
            <a:off x="412735" y="155526"/>
            <a:ext cx="8988813" cy="408719"/>
          </a:xfrm>
          <a:prstGeom prst="rect">
            <a:avLst/>
          </a:prstGeom>
        </p:spPr>
        <p:txBody>
          <a:bodyPr spcFirstLastPara="1" wrap="square" lIns="91425" tIns="91425" rIns="91425" bIns="91425" anchor="ctr" anchorCtr="0">
            <a:noAutofit/>
          </a:bodyPr>
          <a:lstStyle>
            <a:defPPr>
              <a:defRPr lang="nb-NO"/>
            </a:defPPr>
            <a:lvl1pPr lvl="0" algn="l" rtl="0" fontAlgn="base">
              <a:spcBef>
                <a:spcPct val="0"/>
              </a:spcBef>
              <a:spcAft>
                <a:spcPct val="0"/>
              </a:spcAft>
              <a:buNone/>
              <a:defRPr sz="2400" kern="1200">
                <a:solidFill>
                  <a:schemeClr val="tx1"/>
                </a:solidFill>
                <a:latin typeface="Times New Roman" pitchFamily="18" charset="0"/>
                <a:ea typeface="+mn-ea"/>
                <a:cs typeface="+mn-cs"/>
              </a:defRPr>
            </a:lvl1pPr>
            <a:lvl2pPr marL="534988" lvl="1" indent="-77788" algn="l" rtl="0" fontAlgn="base">
              <a:spcBef>
                <a:spcPct val="0"/>
              </a:spcBef>
              <a:spcAft>
                <a:spcPct val="0"/>
              </a:spcAft>
              <a:buNone/>
              <a:defRPr sz="2800" kern="1200">
                <a:solidFill>
                  <a:schemeClr val="tx1"/>
                </a:solidFill>
                <a:latin typeface="Times New Roman" pitchFamily="18" charset="0"/>
                <a:ea typeface="+mn-ea"/>
                <a:cs typeface="+mn-cs"/>
              </a:defRPr>
            </a:lvl2pPr>
            <a:lvl3pPr marL="1071563" lvl="2" indent="-157163" algn="l" rtl="0" fontAlgn="base">
              <a:spcBef>
                <a:spcPct val="0"/>
              </a:spcBef>
              <a:spcAft>
                <a:spcPct val="0"/>
              </a:spcAft>
              <a:buNone/>
              <a:defRPr sz="2800" kern="1200">
                <a:solidFill>
                  <a:schemeClr val="tx1"/>
                </a:solidFill>
                <a:latin typeface="Times New Roman" pitchFamily="18" charset="0"/>
                <a:ea typeface="+mn-ea"/>
                <a:cs typeface="+mn-cs"/>
              </a:defRPr>
            </a:lvl3pPr>
            <a:lvl4pPr marL="1608138" lvl="3" indent="-236538" algn="l" rtl="0" fontAlgn="base">
              <a:spcBef>
                <a:spcPct val="0"/>
              </a:spcBef>
              <a:spcAft>
                <a:spcPct val="0"/>
              </a:spcAft>
              <a:buNone/>
              <a:defRPr sz="2800" kern="1200">
                <a:solidFill>
                  <a:schemeClr val="tx1"/>
                </a:solidFill>
                <a:latin typeface="Times New Roman" pitchFamily="18" charset="0"/>
                <a:ea typeface="+mn-ea"/>
                <a:cs typeface="+mn-cs"/>
              </a:defRPr>
            </a:lvl4pPr>
            <a:lvl5pPr marL="2144713" lvl="4" indent="-315913" algn="l" rtl="0" fontAlgn="base">
              <a:spcBef>
                <a:spcPct val="0"/>
              </a:spcBef>
              <a:spcAft>
                <a:spcPct val="0"/>
              </a:spcAft>
              <a:buNone/>
              <a:defRPr sz="2800" kern="1200">
                <a:solidFill>
                  <a:schemeClr val="tx1"/>
                </a:solidFill>
                <a:latin typeface="Times New Roman" pitchFamily="18" charset="0"/>
                <a:ea typeface="+mn-ea"/>
                <a:cs typeface="+mn-cs"/>
              </a:defRPr>
            </a:lvl5pPr>
            <a:lvl6pPr marL="2286000" lvl="5" algn="l" defTabSz="914400" rtl="0" eaLnBrk="1" latinLnBrk="0" hangingPunct="1">
              <a:buNone/>
              <a:defRPr sz="2800" kern="1200">
                <a:solidFill>
                  <a:schemeClr val="tx1"/>
                </a:solidFill>
                <a:latin typeface="Times New Roman" pitchFamily="18" charset="0"/>
                <a:ea typeface="+mn-ea"/>
                <a:cs typeface="+mn-cs"/>
              </a:defRPr>
            </a:lvl6pPr>
            <a:lvl7pPr marL="2743200" lvl="6" algn="l" defTabSz="914400" rtl="0" eaLnBrk="1" latinLnBrk="0" hangingPunct="1">
              <a:buNone/>
              <a:defRPr sz="2800" kern="1200">
                <a:solidFill>
                  <a:schemeClr val="tx1"/>
                </a:solidFill>
                <a:latin typeface="Times New Roman" pitchFamily="18" charset="0"/>
                <a:ea typeface="+mn-ea"/>
                <a:cs typeface="+mn-cs"/>
              </a:defRPr>
            </a:lvl7pPr>
            <a:lvl8pPr marL="3200400" lvl="7" algn="l" defTabSz="914400" rtl="0" eaLnBrk="1" latinLnBrk="0" hangingPunct="1">
              <a:buNone/>
              <a:defRPr sz="2800" kern="1200">
                <a:solidFill>
                  <a:schemeClr val="tx1"/>
                </a:solidFill>
                <a:latin typeface="Times New Roman" pitchFamily="18" charset="0"/>
                <a:ea typeface="+mn-ea"/>
                <a:cs typeface="+mn-cs"/>
              </a:defRPr>
            </a:lvl8pPr>
            <a:lvl9pPr marL="3657600" lvl="8" algn="l" defTabSz="914400" rtl="0" eaLnBrk="1" latinLnBrk="0" hangingPunct="1">
              <a:buNone/>
              <a:defRPr sz="2800" kern="1200">
                <a:solidFill>
                  <a:schemeClr val="tx1"/>
                </a:solidFill>
                <a:latin typeface="Times New Roman" pitchFamily="18" charset="0"/>
                <a:ea typeface="+mn-ea"/>
                <a:cs typeface="+mn-cs"/>
              </a:defRPr>
            </a:lvl9pPr>
          </a:lstStyle>
          <a:p>
            <a:endParaRPr lang="en-US" sz="1200" dirty="0"/>
          </a:p>
        </p:txBody>
      </p:sp>
      <p:sp>
        <p:nvSpPr>
          <p:cNvPr id="3" name="Slide Number Placeholder 4">
            <a:extLst>
              <a:ext uri="{FF2B5EF4-FFF2-40B4-BE49-F238E27FC236}">
                <a16:creationId xmlns:a16="http://schemas.microsoft.com/office/drawing/2014/main" id="{183C0FD2-DC8E-4C08-AF7F-F34C89D8A516}"/>
              </a:ext>
            </a:extLst>
          </p:cNvPr>
          <p:cNvSpPr txBox="1">
            <a:spLocks/>
          </p:cNvSpPr>
          <p:nvPr/>
        </p:nvSpPr>
        <p:spPr>
          <a:xfrm>
            <a:off x="8890764" y="4424555"/>
            <a:ext cx="337056" cy="208812"/>
          </a:xfrm>
          <a:prstGeom prst="rect">
            <a:avLst/>
          </a:prstGeom>
        </p:spPr>
        <p:txBody>
          <a:bodyPr/>
          <a:lstStyle>
            <a:defPPr>
              <a:defRPr lang="nb-NO"/>
            </a:defPPr>
            <a:lvl1pPr algn="l" rtl="0" fontAlgn="base">
              <a:spcBef>
                <a:spcPct val="0"/>
              </a:spcBef>
              <a:spcAft>
                <a:spcPct val="0"/>
              </a:spcAft>
              <a:defRPr sz="2800" kern="1200">
                <a:solidFill>
                  <a:schemeClr val="tx1"/>
                </a:solidFill>
                <a:latin typeface="Times New Roman" pitchFamily="18" charset="0"/>
                <a:ea typeface="+mn-ea"/>
                <a:cs typeface="+mn-cs"/>
              </a:defRPr>
            </a:lvl1pPr>
            <a:lvl2pPr marL="534988" indent="-77788" algn="l" rtl="0" fontAlgn="base">
              <a:spcBef>
                <a:spcPct val="0"/>
              </a:spcBef>
              <a:spcAft>
                <a:spcPct val="0"/>
              </a:spcAft>
              <a:defRPr sz="2800" kern="1200">
                <a:solidFill>
                  <a:schemeClr val="tx1"/>
                </a:solidFill>
                <a:latin typeface="Times New Roman" pitchFamily="18" charset="0"/>
                <a:ea typeface="+mn-ea"/>
                <a:cs typeface="+mn-cs"/>
              </a:defRPr>
            </a:lvl2pPr>
            <a:lvl3pPr marL="1071563" indent="-157163" algn="l" rtl="0" fontAlgn="base">
              <a:spcBef>
                <a:spcPct val="0"/>
              </a:spcBef>
              <a:spcAft>
                <a:spcPct val="0"/>
              </a:spcAft>
              <a:defRPr sz="2800" kern="1200">
                <a:solidFill>
                  <a:schemeClr val="tx1"/>
                </a:solidFill>
                <a:latin typeface="Times New Roman" pitchFamily="18" charset="0"/>
                <a:ea typeface="+mn-ea"/>
                <a:cs typeface="+mn-cs"/>
              </a:defRPr>
            </a:lvl3pPr>
            <a:lvl4pPr marL="1608138" indent="-236538" algn="l" rtl="0" fontAlgn="base">
              <a:spcBef>
                <a:spcPct val="0"/>
              </a:spcBef>
              <a:spcAft>
                <a:spcPct val="0"/>
              </a:spcAft>
              <a:defRPr sz="2800" kern="1200">
                <a:solidFill>
                  <a:schemeClr val="tx1"/>
                </a:solidFill>
                <a:latin typeface="Times New Roman" pitchFamily="18" charset="0"/>
                <a:ea typeface="+mn-ea"/>
                <a:cs typeface="+mn-cs"/>
              </a:defRPr>
            </a:lvl4pPr>
            <a:lvl5pPr marL="2144713" indent="-315913" algn="l" rtl="0" fontAlgn="base">
              <a:spcBef>
                <a:spcPct val="0"/>
              </a:spcBef>
              <a:spcAft>
                <a:spcPct val="0"/>
              </a:spcAft>
              <a:defRPr sz="2800" kern="1200">
                <a:solidFill>
                  <a:schemeClr val="tx1"/>
                </a:solidFill>
                <a:latin typeface="Times New Roman" pitchFamily="18" charset="0"/>
                <a:ea typeface="+mn-ea"/>
                <a:cs typeface="+mn-cs"/>
              </a:defRPr>
            </a:lvl5pPr>
            <a:lvl6pPr marL="2286000" algn="l" defTabSz="914400" rtl="0" eaLnBrk="1" latinLnBrk="0" hangingPunct="1">
              <a:defRPr sz="2800" kern="1200">
                <a:solidFill>
                  <a:schemeClr val="tx1"/>
                </a:solidFill>
                <a:latin typeface="Times New Roman" pitchFamily="18" charset="0"/>
                <a:ea typeface="+mn-ea"/>
                <a:cs typeface="+mn-cs"/>
              </a:defRPr>
            </a:lvl6pPr>
            <a:lvl7pPr marL="2743200" algn="l" defTabSz="914400" rtl="0" eaLnBrk="1" latinLnBrk="0" hangingPunct="1">
              <a:defRPr sz="2800" kern="1200">
                <a:solidFill>
                  <a:schemeClr val="tx1"/>
                </a:solidFill>
                <a:latin typeface="Times New Roman" pitchFamily="18" charset="0"/>
                <a:ea typeface="+mn-ea"/>
                <a:cs typeface="+mn-cs"/>
              </a:defRPr>
            </a:lvl7pPr>
            <a:lvl8pPr marL="3200400" algn="l" defTabSz="914400" rtl="0" eaLnBrk="1" latinLnBrk="0" hangingPunct="1">
              <a:defRPr sz="2800" kern="1200">
                <a:solidFill>
                  <a:schemeClr val="tx1"/>
                </a:solidFill>
                <a:latin typeface="Times New Roman" pitchFamily="18" charset="0"/>
                <a:ea typeface="+mn-ea"/>
                <a:cs typeface="+mn-cs"/>
              </a:defRPr>
            </a:lvl8pPr>
            <a:lvl9pPr marL="3657600" algn="l" defTabSz="914400" rtl="0" eaLnBrk="1" latinLnBrk="0" hangingPunct="1">
              <a:defRPr sz="2800" kern="1200">
                <a:solidFill>
                  <a:schemeClr val="tx1"/>
                </a:solidFill>
                <a:latin typeface="Times New Roman" pitchFamily="18" charset="0"/>
                <a:ea typeface="+mn-ea"/>
                <a:cs typeface="+mn-cs"/>
              </a:defRPr>
            </a:lvl9pPr>
          </a:lstStyle>
          <a:p>
            <a:r>
              <a:rPr lang="en-GB" dirty="0"/>
              <a:t>  </a:t>
            </a:r>
            <a:fld id="{46F7CCA4-0035-480A-A47D-E0E117D4313F}" type="slidenum">
              <a:rPr lang="en-GB" sz="1200" smtClean="0"/>
              <a:pPr/>
              <a:t>4</a:t>
            </a:fld>
            <a:endParaRPr lang="en-GB" sz="1200" dirty="0"/>
          </a:p>
        </p:txBody>
      </p:sp>
      <p:sp>
        <p:nvSpPr>
          <p:cNvPr id="6" name="Text Placeholder 12">
            <a:extLst>
              <a:ext uri="{FF2B5EF4-FFF2-40B4-BE49-F238E27FC236}">
                <a16:creationId xmlns:a16="http://schemas.microsoft.com/office/drawing/2014/main" id="{DF6C24E0-5225-4794-938E-53627B6F7929}"/>
              </a:ext>
            </a:extLst>
          </p:cNvPr>
          <p:cNvSpPr txBox="1">
            <a:spLocks/>
          </p:cNvSpPr>
          <p:nvPr/>
        </p:nvSpPr>
        <p:spPr>
          <a:xfrm>
            <a:off x="400840" y="5102993"/>
            <a:ext cx="7223308" cy="438652"/>
          </a:xfrm>
          <a:prstGeom prst="rect">
            <a:avLst/>
          </a:prstGeom>
        </p:spPr>
        <p:txBody>
          <a:bodyPr/>
          <a:lstStyle>
            <a:lvl1pPr marL="177800" indent="-177800" algn="l" defTabSz="534988" rtl="0" eaLnBrk="1" fontAlgn="base" hangingPunct="1">
              <a:spcBef>
                <a:spcPct val="20000"/>
              </a:spcBef>
              <a:spcAft>
                <a:spcPct val="0"/>
              </a:spcAft>
              <a:buClr>
                <a:schemeClr val="accent1"/>
              </a:buClr>
              <a:buSzPct val="120000"/>
              <a:buFont typeface="Arial" panose="020B0604020202020204" pitchFamily="34" charset="0"/>
              <a:buChar char="•"/>
              <a:defRPr sz="1400" kern="1200">
                <a:solidFill>
                  <a:schemeClr val="tx1"/>
                </a:solidFill>
                <a:latin typeface="+mn-lt"/>
                <a:ea typeface="+mn-ea"/>
                <a:cs typeface="+mn-cs"/>
              </a:defRPr>
            </a:lvl1pPr>
            <a:lvl2pPr marL="534988" indent="-179388" algn="l" defTabSz="534988" rtl="0" eaLnBrk="1" fontAlgn="base" hangingPunct="1">
              <a:spcBef>
                <a:spcPct val="20000"/>
              </a:spcBef>
              <a:spcAft>
                <a:spcPct val="0"/>
              </a:spcAft>
              <a:buClr>
                <a:schemeClr val="accent1"/>
              </a:buClr>
              <a:buSzPct val="60000"/>
              <a:buFont typeface="Arial" charset="0"/>
              <a:buChar char="▬"/>
              <a:defRPr sz="1200" kern="1200">
                <a:solidFill>
                  <a:schemeClr val="tx1"/>
                </a:solidFill>
                <a:latin typeface="+mn-lt"/>
                <a:ea typeface="+mn-ea"/>
                <a:cs typeface="+mn-cs"/>
              </a:defRPr>
            </a:lvl2pPr>
            <a:lvl3pPr marL="903288" indent="-190500" algn="l" defTabSz="534988" rtl="0" eaLnBrk="1" fontAlgn="base" hangingPunct="1">
              <a:spcBef>
                <a:spcPct val="20000"/>
              </a:spcBef>
              <a:spcAft>
                <a:spcPct val="0"/>
              </a:spcAft>
              <a:buClr>
                <a:schemeClr val="accent1"/>
              </a:buClr>
              <a:buSzPct val="50000"/>
              <a:buFont typeface="Arial" charset="0"/>
              <a:buChar char="▬"/>
              <a:defRPr sz="1100" kern="1200">
                <a:solidFill>
                  <a:schemeClr val="tx1"/>
                </a:solidFill>
                <a:latin typeface="+mn-lt"/>
                <a:ea typeface="+mn-ea"/>
                <a:cs typeface="+mn-cs"/>
              </a:defRPr>
            </a:lvl3pPr>
            <a:lvl4pPr marL="1258888" indent="-177800" algn="l" defTabSz="534988" rtl="0" eaLnBrk="1" fontAlgn="base" hangingPunct="1">
              <a:spcBef>
                <a:spcPct val="20000"/>
              </a:spcBef>
              <a:spcAft>
                <a:spcPct val="0"/>
              </a:spcAft>
              <a:buClr>
                <a:schemeClr val="accent1"/>
              </a:buClr>
              <a:buSzPct val="40000"/>
              <a:buFont typeface="Arial" charset="0"/>
              <a:buChar char="▬"/>
              <a:defRPr sz="1100" kern="1200">
                <a:solidFill>
                  <a:schemeClr val="tx1"/>
                </a:solidFill>
                <a:latin typeface="+mn-lt"/>
                <a:ea typeface="+mn-ea"/>
                <a:cs typeface="+mn-cs"/>
              </a:defRPr>
            </a:lvl4pPr>
            <a:lvl5pPr marL="1614488" indent="-177800" algn="l" defTabSz="534988" rtl="0" eaLnBrk="1" fontAlgn="base" hangingPunct="1">
              <a:spcBef>
                <a:spcPct val="20000"/>
              </a:spcBef>
              <a:spcAft>
                <a:spcPct val="0"/>
              </a:spcAft>
              <a:buClr>
                <a:schemeClr val="accent1"/>
              </a:buClr>
              <a:buSzPct val="30000"/>
              <a:buFont typeface="Arial" charset="0"/>
              <a:buChar char="▬"/>
              <a:defRPr sz="1100" kern="1200">
                <a:solidFill>
                  <a:schemeClr val="tx1"/>
                </a:solidFill>
                <a:latin typeface="+mn-lt"/>
                <a:ea typeface="+mn-ea"/>
                <a:cs typeface="+mn-cs"/>
              </a:defRPr>
            </a:lvl5pPr>
            <a:lvl6pPr marL="2949709" indent="-268155" algn="l" defTabSz="536311" rtl="0" eaLnBrk="1" latinLnBrk="0" hangingPunct="1">
              <a:spcBef>
                <a:spcPct val="20000"/>
              </a:spcBef>
              <a:buFont typeface="Arial"/>
              <a:buChar char="•"/>
              <a:defRPr sz="2300" kern="1200">
                <a:solidFill>
                  <a:schemeClr val="tx1"/>
                </a:solidFill>
                <a:latin typeface="+mn-lt"/>
                <a:ea typeface="+mn-ea"/>
                <a:cs typeface="+mn-cs"/>
              </a:defRPr>
            </a:lvl6pPr>
            <a:lvl7pPr marL="3486020" indent="-268155" algn="l" defTabSz="536311" rtl="0" eaLnBrk="1" latinLnBrk="0" hangingPunct="1">
              <a:spcBef>
                <a:spcPct val="20000"/>
              </a:spcBef>
              <a:buFont typeface="Arial"/>
              <a:buChar char="•"/>
              <a:defRPr sz="2300" kern="1200">
                <a:solidFill>
                  <a:schemeClr val="tx1"/>
                </a:solidFill>
                <a:latin typeface="+mn-lt"/>
                <a:ea typeface="+mn-ea"/>
                <a:cs typeface="+mn-cs"/>
              </a:defRPr>
            </a:lvl7pPr>
            <a:lvl8pPr marL="4022331" indent="-268155" algn="l" defTabSz="536311" rtl="0" eaLnBrk="1" latinLnBrk="0" hangingPunct="1">
              <a:spcBef>
                <a:spcPct val="20000"/>
              </a:spcBef>
              <a:buFont typeface="Arial"/>
              <a:buChar char="•"/>
              <a:defRPr sz="2300" kern="1200">
                <a:solidFill>
                  <a:schemeClr val="tx1"/>
                </a:solidFill>
                <a:latin typeface="+mn-lt"/>
                <a:ea typeface="+mn-ea"/>
                <a:cs typeface="+mn-cs"/>
              </a:defRPr>
            </a:lvl8pPr>
            <a:lvl9pPr marL="4558641" indent="-268155" algn="l" defTabSz="536311" rtl="0" eaLnBrk="1" latinLnBrk="0" hangingPunct="1">
              <a:spcBef>
                <a:spcPct val="20000"/>
              </a:spcBef>
              <a:buFont typeface="Arial"/>
              <a:buChar char="•"/>
              <a:defRPr sz="2300" kern="1200">
                <a:solidFill>
                  <a:schemeClr val="tx1"/>
                </a:solidFill>
                <a:latin typeface="+mn-lt"/>
                <a:ea typeface="+mn-ea"/>
                <a:cs typeface="+mn-cs"/>
              </a:defRPr>
            </a:lvl9pPr>
          </a:lstStyle>
          <a:p>
            <a:endParaRPr lang="en-US" dirty="0"/>
          </a:p>
        </p:txBody>
      </p:sp>
      <p:sp>
        <p:nvSpPr>
          <p:cNvPr id="7" name="TextBox 6">
            <a:extLst>
              <a:ext uri="{FF2B5EF4-FFF2-40B4-BE49-F238E27FC236}">
                <a16:creationId xmlns:a16="http://schemas.microsoft.com/office/drawing/2014/main" id="{01EBE6B9-BB66-4F21-8D90-A409B76F8D88}"/>
              </a:ext>
            </a:extLst>
          </p:cNvPr>
          <p:cNvSpPr txBox="1"/>
          <p:nvPr/>
        </p:nvSpPr>
        <p:spPr>
          <a:xfrm>
            <a:off x="3477276" y="4692751"/>
            <a:ext cx="2320851" cy="339906"/>
          </a:xfrm>
          <a:prstGeom prst="rect">
            <a:avLst/>
          </a:prstGeom>
          <a:ln>
            <a:noFill/>
          </a:ln>
        </p:spPr>
        <p:txBody>
          <a:bodyPr wrap="square" lIns="36000" rIns="36000" rtlCol="0" anchor="ctr">
            <a:noAutofit/>
          </a:bodyPr>
          <a:lstStyle/>
          <a:p>
            <a:pPr algn="ctr" fontAlgn="auto"/>
            <a:r>
              <a:rPr lang="en-US" sz="1400" b="1" i="1" dirty="0">
                <a:solidFill>
                  <a:srgbClr val="333333"/>
                </a:solidFill>
              </a:rPr>
              <a:t>Wind Project lifecycle </a:t>
            </a:r>
          </a:p>
        </p:txBody>
      </p:sp>
      <p:sp>
        <p:nvSpPr>
          <p:cNvPr id="8" name="Arrow: Chevron 7">
            <a:extLst>
              <a:ext uri="{FF2B5EF4-FFF2-40B4-BE49-F238E27FC236}">
                <a16:creationId xmlns:a16="http://schemas.microsoft.com/office/drawing/2014/main" id="{E384490F-4FEA-434D-90FE-FCFB79D0DFF6}"/>
              </a:ext>
            </a:extLst>
          </p:cNvPr>
          <p:cNvSpPr/>
          <p:nvPr/>
        </p:nvSpPr>
        <p:spPr>
          <a:xfrm>
            <a:off x="372490" y="1169670"/>
            <a:ext cx="1818054" cy="335884"/>
          </a:xfrm>
          <a:prstGeom prst="chevron">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45720" rIns="36000" bIns="45720" numCol="1" spcCol="0" rtlCol="0" fromWordArt="0" anchor="ctr" anchorCtr="0" forceAA="0" compatLnSpc="1">
            <a:prstTxWarp prst="textNoShape">
              <a:avLst/>
            </a:prstTxWarp>
            <a:noAutofit/>
          </a:bodyPr>
          <a:lstStyle/>
          <a:p>
            <a:pPr marL="0" indent="0" algn="ctr">
              <a:buClr>
                <a:schemeClr val="accent2"/>
              </a:buClr>
              <a:buFont typeface="Arial" pitchFamily="34" charset="0"/>
              <a:buNone/>
            </a:pPr>
            <a:r>
              <a:rPr lang="en-US" sz="1000" b="0" dirty="0">
                <a:solidFill>
                  <a:schemeClr val="bg1"/>
                </a:solidFill>
              </a:rPr>
              <a:t>Early stage</a:t>
            </a:r>
          </a:p>
        </p:txBody>
      </p:sp>
      <p:sp>
        <p:nvSpPr>
          <p:cNvPr id="9" name="Arrow: Chevron 8">
            <a:extLst>
              <a:ext uri="{FF2B5EF4-FFF2-40B4-BE49-F238E27FC236}">
                <a16:creationId xmlns:a16="http://schemas.microsoft.com/office/drawing/2014/main" id="{2A575B88-BDA3-4936-856C-8EFB7901A8A1}"/>
              </a:ext>
            </a:extLst>
          </p:cNvPr>
          <p:cNvSpPr/>
          <p:nvPr/>
        </p:nvSpPr>
        <p:spPr>
          <a:xfrm>
            <a:off x="2157639" y="1169670"/>
            <a:ext cx="1818054" cy="335884"/>
          </a:xfrm>
          <a:prstGeom prst="chevron">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45720" rIns="36000" bIns="45720" numCol="1" spcCol="0" rtlCol="0" fromWordArt="0" anchor="ctr" anchorCtr="0" forceAA="0" compatLnSpc="1">
            <a:prstTxWarp prst="textNoShape">
              <a:avLst/>
            </a:prstTxWarp>
            <a:noAutofit/>
          </a:bodyPr>
          <a:lstStyle/>
          <a:p>
            <a:pPr marL="0" indent="0" algn="ctr">
              <a:buClr>
                <a:schemeClr val="accent2"/>
              </a:buClr>
              <a:buFont typeface="Arial" pitchFamily="34" charset="0"/>
              <a:buNone/>
            </a:pPr>
            <a:r>
              <a:rPr lang="en-US" sz="1000" b="0" dirty="0">
                <a:solidFill>
                  <a:schemeClr val="bg1"/>
                </a:solidFill>
              </a:rPr>
              <a:t>Late stage</a:t>
            </a:r>
          </a:p>
        </p:txBody>
      </p:sp>
      <p:sp>
        <p:nvSpPr>
          <p:cNvPr id="10" name="Arrow: Chevron 9">
            <a:extLst>
              <a:ext uri="{FF2B5EF4-FFF2-40B4-BE49-F238E27FC236}">
                <a16:creationId xmlns:a16="http://schemas.microsoft.com/office/drawing/2014/main" id="{14AD5F80-F2C2-4E92-AFA9-16D724426468}"/>
              </a:ext>
            </a:extLst>
          </p:cNvPr>
          <p:cNvSpPr/>
          <p:nvPr/>
        </p:nvSpPr>
        <p:spPr>
          <a:xfrm>
            <a:off x="3942788" y="1169670"/>
            <a:ext cx="1818054" cy="335884"/>
          </a:xfrm>
          <a:prstGeom prst="chevron">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45720" rIns="36000" bIns="45720" numCol="1" spcCol="0" rtlCol="0" fromWordArt="0" anchor="ctr" anchorCtr="0" forceAA="0" compatLnSpc="1">
            <a:prstTxWarp prst="textNoShape">
              <a:avLst/>
            </a:prstTxWarp>
            <a:noAutofit/>
          </a:bodyPr>
          <a:lstStyle/>
          <a:p>
            <a:pPr marL="0" indent="0" algn="ctr">
              <a:buClr>
                <a:schemeClr val="accent2"/>
              </a:buClr>
              <a:buFont typeface="Arial" pitchFamily="34" charset="0"/>
              <a:buNone/>
            </a:pPr>
            <a:r>
              <a:rPr lang="en-US" sz="1000" b="0" dirty="0">
                <a:solidFill>
                  <a:schemeClr val="bg1"/>
                </a:solidFill>
              </a:rPr>
              <a:t>Under construction</a:t>
            </a:r>
          </a:p>
        </p:txBody>
      </p:sp>
      <p:sp>
        <p:nvSpPr>
          <p:cNvPr id="11" name="Arrow: Chevron 10">
            <a:extLst>
              <a:ext uri="{FF2B5EF4-FFF2-40B4-BE49-F238E27FC236}">
                <a16:creationId xmlns:a16="http://schemas.microsoft.com/office/drawing/2014/main" id="{F5A42A83-F655-4C71-BEB5-06FE779C60C7}"/>
              </a:ext>
            </a:extLst>
          </p:cNvPr>
          <p:cNvSpPr/>
          <p:nvPr/>
        </p:nvSpPr>
        <p:spPr>
          <a:xfrm>
            <a:off x="5727939" y="1169670"/>
            <a:ext cx="1661274" cy="335884"/>
          </a:xfrm>
          <a:prstGeom prst="chevron">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45720" rIns="36000" bIns="45720" numCol="1" spcCol="0" rtlCol="0" fromWordArt="0" anchor="ctr" anchorCtr="0" forceAA="0" compatLnSpc="1">
            <a:prstTxWarp prst="textNoShape">
              <a:avLst/>
            </a:prstTxWarp>
            <a:noAutofit/>
          </a:bodyPr>
          <a:lstStyle/>
          <a:p>
            <a:pPr marL="0" indent="0" algn="ctr">
              <a:buClr>
                <a:schemeClr val="accent2"/>
              </a:buClr>
              <a:buFont typeface="Arial" pitchFamily="34" charset="0"/>
              <a:buNone/>
            </a:pPr>
            <a:r>
              <a:rPr lang="en-US" sz="1000" b="0" dirty="0">
                <a:solidFill>
                  <a:schemeClr val="bg1"/>
                </a:solidFill>
              </a:rPr>
              <a:t>Installed</a:t>
            </a:r>
          </a:p>
        </p:txBody>
      </p:sp>
      <p:cxnSp>
        <p:nvCxnSpPr>
          <p:cNvPr id="12" name="Straight Arrow Connector 11">
            <a:extLst>
              <a:ext uri="{FF2B5EF4-FFF2-40B4-BE49-F238E27FC236}">
                <a16:creationId xmlns:a16="http://schemas.microsoft.com/office/drawing/2014/main" id="{CF386641-1F9B-4F96-88CE-859D13208A64}"/>
              </a:ext>
            </a:extLst>
          </p:cNvPr>
          <p:cNvCxnSpPr>
            <a:cxnSpLocks/>
          </p:cNvCxnSpPr>
          <p:nvPr/>
        </p:nvCxnSpPr>
        <p:spPr>
          <a:xfrm>
            <a:off x="365903" y="1294957"/>
            <a:ext cx="0" cy="3436770"/>
          </a:xfrm>
          <a:prstGeom prst="straightConnector1">
            <a:avLst/>
          </a:prstGeom>
          <a:ln w="9525">
            <a:solidFill>
              <a:schemeClr val="accent6"/>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76E4EFCF-32CC-40CC-B374-FA3DD7CDDBCE}"/>
              </a:ext>
            </a:extLst>
          </p:cNvPr>
          <p:cNvCxnSpPr>
            <a:cxnSpLocks/>
          </p:cNvCxnSpPr>
          <p:nvPr/>
        </p:nvCxnSpPr>
        <p:spPr>
          <a:xfrm flipH="1">
            <a:off x="365905" y="4731727"/>
            <a:ext cx="7170275" cy="0"/>
          </a:xfrm>
          <a:prstGeom prst="straightConnector1">
            <a:avLst/>
          </a:prstGeom>
          <a:ln w="9525">
            <a:solidFill>
              <a:schemeClr val="accent6"/>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089CE88-2CAD-4B43-8ADC-4CFDE88A894A}"/>
              </a:ext>
            </a:extLst>
          </p:cNvPr>
          <p:cNvCxnSpPr>
            <a:cxnSpLocks/>
          </p:cNvCxnSpPr>
          <p:nvPr/>
        </p:nvCxnSpPr>
        <p:spPr>
          <a:xfrm>
            <a:off x="2160916" y="2028621"/>
            <a:ext cx="0" cy="2784283"/>
          </a:xfrm>
          <a:prstGeom prst="line">
            <a:avLst/>
          </a:prstGeom>
          <a:ln w="9525">
            <a:solidFill>
              <a:schemeClr val="accent5"/>
            </a:solidFill>
            <a:prstDash val="dash"/>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8716C6E-455B-4E03-9A7D-15F28DDA5E4A}"/>
              </a:ext>
            </a:extLst>
          </p:cNvPr>
          <p:cNvCxnSpPr>
            <a:cxnSpLocks/>
          </p:cNvCxnSpPr>
          <p:nvPr/>
        </p:nvCxnSpPr>
        <p:spPr>
          <a:xfrm>
            <a:off x="3952653" y="2011680"/>
            <a:ext cx="0" cy="2720047"/>
          </a:xfrm>
          <a:prstGeom prst="line">
            <a:avLst/>
          </a:prstGeom>
          <a:ln w="9525">
            <a:solidFill>
              <a:schemeClr val="accent5"/>
            </a:solidFill>
            <a:prstDash val="dash"/>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95659AFD-5037-427D-ACDD-639C81B8FAA1}"/>
              </a:ext>
            </a:extLst>
          </p:cNvPr>
          <p:cNvCxnSpPr>
            <a:cxnSpLocks/>
          </p:cNvCxnSpPr>
          <p:nvPr/>
        </p:nvCxnSpPr>
        <p:spPr>
          <a:xfrm>
            <a:off x="5737804" y="1965960"/>
            <a:ext cx="0" cy="2765767"/>
          </a:xfrm>
          <a:prstGeom prst="line">
            <a:avLst/>
          </a:prstGeom>
          <a:ln w="9525">
            <a:solidFill>
              <a:schemeClr val="accent5"/>
            </a:solidFill>
            <a:prstDash val="dash"/>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C4350259-0C90-41AF-BD08-D8986D3F98AB}"/>
              </a:ext>
            </a:extLst>
          </p:cNvPr>
          <p:cNvSpPr txBox="1"/>
          <p:nvPr/>
        </p:nvSpPr>
        <p:spPr>
          <a:xfrm>
            <a:off x="1259710" y="1586575"/>
            <a:ext cx="1546427" cy="339906"/>
          </a:xfrm>
          <a:prstGeom prst="rect">
            <a:avLst/>
          </a:prstGeom>
          <a:ln>
            <a:noFill/>
          </a:ln>
        </p:spPr>
        <p:txBody>
          <a:bodyPr wrap="square" lIns="36000" rIns="36000" rtlCol="0" anchor="ctr">
            <a:noAutofit/>
          </a:bodyPr>
          <a:lstStyle/>
          <a:p>
            <a:pPr algn="ctr" fontAlgn="auto"/>
            <a:r>
              <a:rPr lang="en-US" sz="1200" dirty="0">
                <a:solidFill>
                  <a:srgbClr val="333333"/>
                </a:solidFill>
              </a:rPr>
              <a:t>Project development and maturation</a:t>
            </a:r>
          </a:p>
        </p:txBody>
      </p:sp>
      <p:sp>
        <p:nvSpPr>
          <p:cNvPr id="19" name="TextBox 18">
            <a:extLst>
              <a:ext uri="{FF2B5EF4-FFF2-40B4-BE49-F238E27FC236}">
                <a16:creationId xmlns:a16="http://schemas.microsoft.com/office/drawing/2014/main" id="{DAF8472B-4DAD-4025-ABF4-B8A41E2F6512}"/>
              </a:ext>
            </a:extLst>
          </p:cNvPr>
          <p:cNvSpPr txBox="1"/>
          <p:nvPr/>
        </p:nvSpPr>
        <p:spPr>
          <a:xfrm>
            <a:off x="3354398" y="1617259"/>
            <a:ext cx="1377622" cy="339906"/>
          </a:xfrm>
          <a:prstGeom prst="rect">
            <a:avLst/>
          </a:prstGeom>
          <a:ln>
            <a:noFill/>
          </a:ln>
        </p:spPr>
        <p:txBody>
          <a:bodyPr wrap="square" lIns="36000" rIns="36000" rtlCol="0" anchor="ctr">
            <a:noAutofit/>
          </a:bodyPr>
          <a:lstStyle/>
          <a:p>
            <a:pPr algn="ctr" fontAlgn="auto"/>
            <a:r>
              <a:rPr lang="en-US" sz="1200" dirty="0">
                <a:solidFill>
                  <a:srgbClr val="333333"/>
                </a:solidFill>
              </a:rPr>
              <a:t>Approved &amp; ready for construction</a:t>
            </a:r>
          </a:p>
        </p:txBody>
      </p:sp>
      <p:sp>
        <p:nvSpPr>
          <p:cNvPr id="20" name="TextBox 19">
            <a:extLst>
              <a:ext uri="{FF2B5EF4-FFF2-40B4-BE49-F238E27FC236}">
                <a16:creationId xmlns:a16="http://schemas.microsoft.com/office/drawing/2014/main" id="{04692E6A-6128-43DE-9EEB-7F407F51BFC8}"/>
              </a:ext>
            </a:extLst>
          </p:cNvPr>
          <p:cNvSpPr txBox="1"/>
          <p:nvPr/>
        </p:nvSpPr>
        <p:spPr>
          <a:xfrm>
            <a:off x="5242901" y="1565190"/>
            <a:ext cx="949521" cy="339906"/>
          </a:xfrm>
          <a:prstGeom prst="rect">
            <a:avLst/>
          </a:prstGeom>
          <a:ln>
            <a:noFill/>
          </a:ln>
        </p:spPr>
        <p:txBody>
          <a:bodyPr wrap="square" lIns="36000" rIns="36000" rtlCol="0" anchor="ctr">
            <a:noAutofit/>
          </a:bodyPr>
          <a:lstStyle/>
          <a:p>
            <a:pPr algn="ctr" fontAlgn="auto"/>
            <a:r>
              <a:rPr lang="en-US" sz="1200" dirty="0">
                <a:solidFill>
                  <a:srgbClr val="333333"/>
                </a:solidFill>
              </a:rPr>
              <a:t>Assets in operation </a:t>
            </a:r>
          </a:p>
        </p:txBody>
      </p:sp>
      <p:sp>
        <p:nvSpPr>
          <p:cNvPr id="40" name="Freeform: Shape 39">
            <a:extLst>
              <a:ext uri="{FF2B5EF4-FFF2-40B4-BE49-F238E27FC236}">
                <a16:creationId xmlns:a16="http://schemas.microsoft.com/office/drawing/2014/main" id="{5A58080C-1E2E-4ADF-A6FA-9879244F8D09}"/>
              </a:ext>
            </a:extLst>
          </p:cNvPr>
          <p:cNvSpPr/>
          <p:nvPr/>
        </p:nvSpPr>
        <p:spPr>
          <a:xfrm>
            <a:off x="364026" y="2305973"/>
            <a:ext cx="6921785" cy="2404971"/>
          </a:xfrm>
          <a:custGeom>
            <a:avLst/>
            <a:gdLst>
              <a:gd name="connsiteX0" fmla="*/ 0 w 9187891"/>
              <a:gd name="connsiteY0" fmla="*/ 3350361 h 3350361"/>
              <a:gd name="connsiteX1" fmla="*/ 2289657 w 9187891"/>
              <a:gd name="connsiteY1" fmla="*/ 3021177 h 3350361"/>
              <a:gd name="connsiteX2" fmla="*/ 4667097 w 9187891"/>
              <a:gd name="connsiteY2" fmla="*/ 2348179 h 3350361"/>
              <a:gd name="connsiteX3" fmla="*/ 6949440 w 9187891"/>
              <a:gd name="connsiteY3" fmla="*/ 329184 h 3350361"/>
              <a:gd name="connsiteX4" fmla="*/ 9187891 w 9187891"/>
              <a:gd name="connsiteY4" fmla="*/ 0 h 33503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7891" h="3350361">
                <a:moveTo>
                  <a:pt x="0" y="3350361"/>
                </a:moveTo>
                <a:cubicBezTo>
                  <a:pt x="755904" y="3269284"/>
                  <a:pt x="1511808" y="3188207"/>
                  <a:pt x="2289657" y="3021177"/>
                </a:cubicBezTo>
                <a:cubicBezTo>
                  <a:pt x="3067506" y="2854147"/>
                  <a:pt x="3890467" y="2796844"/>
                  <a:pt x="4667097" y="2348179"/>
                </a:cubicBezTo>
                <a:cubicBezTo>
                  <a:pt x="5443728" y="1899513"/>
                  <a:pt x="6195974" y="720547"/>
                  <a:pt x="6949440" y="329184"/>
                </a:cubicBezTo>
                <a:cubicBezTo>
                  <a:pt x="7702906" y="-62179"/>
                  <a:pt x="8836762" y="63398"/>
                  <a:pt x="9187891" y="0"/>
                </a:cubicBezTo>
              </a:path>
            </a:pathLst>
          </a:custGeom>
          <a:noFill/>
          <a:ln w="190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Freeform: Shape 41">
            <a:extLst>
              <a:ext uri="{FF2B5EF4-FFF2-40B4-BE49-F238E27FC236}">
                <a16:creationId xmlns:a16="http://schemas.microsoft.com/office/drawing/2014/main" id="{8C59C9DC-55F3-4CE1-B847-4369709F3C56}"/>
              </a:ext>
            </a:extLst>
          </p:cNvPr>
          <p:cNvSpPr/>
          <p:nvPr/>
        </p:nvSpPr>
        <p:spPr>
          <a:xfrm>
            <a:off x="349761" y="3165091"/>
            <a:ext cx="6909700" cy="1560601"/>
          </a:xfrm>
          <a:custGeom>
            <a:avLst/>
            <a:gdLst>
              <a:gd name="connsiteX0" fmla="*/ 0 w 9187891"/>
              <a:gd name="connsiteY0" fmla="*/ 3350361 h 3350361"/>
              <a:gd name="connsiteX1" fmla="*/ 2289657 w 9187891"/>
              <a:gd name="connsiteY1" fmla="*/ 3021177 h 3350361"/>
              <a:gd name="connsiteX2" fmla="*/ 4667097 w 9187891"/>
              <a:gd name="connsiteY2" fmla="*/ 2348179 h 3350361"/>
              <a:gd name="connsiteX3" fmla="*/ 6949440 w 9187891"/>
              <a:gd name="connsiteY3" fmla="*/ 329184 h 3350361"/>
              <a:gd name="connsiteX4" fmla="*/ 9187891 w 9187891"/>
              <a:gd name="connsiteY4" fmla="*/ 0 h 33503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7891" h="3350361">
                <a:moveTo>
                  <a:pt x="0" y="3350361"/>
                </a:moveTo>
                <a:cubicBezTo>
                  <a:pt x="755904" y="3269284"/>
                  <a:pt x="1511808" y="3188207"/>
                  <a:pt x="2289657" y="3021177"/>
                </a:cubicBezTo>
                <a:cubicBezTo>
                  <a:pt x="3067506" y="2854147"/>
                  <a:pt x="3890467" y="2796844"/>
                  <a:pt x="4667097" y="2348179"/>
                </a:cubicBezTo>
                <a:cubicBezTo>
                  <a:pt x="5443728" y="1899513"/>
                  <a:pt x="6195974" y="720547"/>
                  <a:pt x="6949440" y="329184"/>
                </a:cubicBezTo>
                <a:cubicBezTo>
                  <a:pt x="7702906" y="-62179"/>
                  <a:pt x="8836762" y="63398"/>
                  <a:pt x="9187891" y="0"/>
                </a:cubicBezTo>
              </a:path>
            </a:pathLst>
          </a:cu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8" name="Straight Connector 47">
            <a:extLst>
              <a:ext uri="{FF2B5EF4-FFF2-40B4-BE49-F238E27FC236}">
                <a16:creationId xmlns:a16="http://schemas.microsoft.com/office/drawing/2014/main" id="{1C0CB203-DC64-4178-9265-1927A6B894E5}"/>
              </a:ext>
            </a:extLst>
          </p:cNvPr>
          <p:cNvCxnSpPr>
            <a:cxnSpLocks/>
          </p:cNvCxnSpPr>
          <p:nvPr/>
        </p:nvCxnSpPr>
        <p:spPr>
          <a:xfrm>
            <a:off x="1488703" y="4335780"/>
            <a:ext cx="0" cy="284954"/>
          </a:xfrm>
          <a:prstGeom prst="line">
            <a:avLst/>
          </a:prstGeom>
          <a:ln w="12700">
            <a:solidFill>
              <a:srgbClr val="FE7E22"/>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52" name="Freeform: Shape 51">
            <a:extLst>
              <a:ext uri="{FF2B5EF4-FFF2-40B4-BE49-F238E27FC236}">
                <a16:creationId xmlns:a16="http://schemas.microsoft.com/office/drawing/2014/main" id="{80A98DDF-D0FD-494B-A149-C3B43A70C88C}"/>
              </a:ext>
            </a:extLst>
          </p:cNvPr>
          <p:cNvSpPr/>
          <p:nvPr/>
        </p:nvSpPr>
        <p:spPr>
          <a:xfrm>
            <a:off x="381700" y="1582150"/>
            <a:ext cx="6871176" cy="3117302"/>
          </a:xfrm>
          <a:custGeom>
            <a:avLst/>
            <a:gdLst>
              <a:gd name="connsiteX0" fmla="*/ 0 w 7516091"/>
              <a:gd name="connsiteY0" fmla="*/ 3617803 h 3617803"/>
              <a:gd name="connsiteX1" fmla="*/ 3609109 w 7516091"/>
              <a:gd name="connsiteY1" fmla="*/ 2204639 h 3617803"/>
              <a:gd name="connsiteX2" fmla="*/ 5521036 w 7516091"/>
              <a:gd name="connsiteY2" fmla="*/ 341203 h 3617803"/>
              <a:gd name="connsiteX3" fmla="*/ 7516091 w 7516091"/>
              <a:gd name="connsiteY3" fmla="*/ 1766 h 3617803"/>
              <a:gd name="connsiteX4" fmla="*/ 7516091 w 7516091"/>
              <a:gd name="connsiteY4" fmla="*/ 1766 h 3617803"/>
              <a:gd name="connsiteX5" fmla="*/ 7495309 w 7516091"/>
              <a:gd name="connsiteY5" fmla="*/ 8693 h 3617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16091" h="3617803">
                <a:moveTo>
                  <a:pt x="0" y="3617803"/>
                </a:moveTo>
                <a:cubicBezTo>
                  <a:pt x="1344468" y="3184271"/>
                  <a:pt x="2688936" y="2750739"/>
                  <a:pt x="3609109" y="2204639"/>
                </a:cubicBezTo>
                <a:cubicBezTo>
                  <a:pt x="4529282" y="1658539"/>
                  <a:pt x="4869872" y="708348"/>
                  <a:pt x="5521036" y="341203"/>
                </a:cubicBezTo>
                <a:cubicBezTo>
                  <a:pt x="6172200" y="-25942"/>
                  <a:pt x="7516091" y="1766"/>
                  <a:pt x="7516091" y="1766"/>
                </a:cubicBezTo>
                <a:lnTo>
                  <a:pt x="7516091" y="1766"/>
                </a:lnTo>
                <a:cubicBezTo>
                  <a:pt x="7512627" y="2920"/>
                  <a:pt x="7435273" y="-6316"/>
                  <a:pt x="7495309" y="8693"/>
                </a:cubicBezTo>
              </a:path>
            </a:pathLst>
          </a:custGeom>
          <a:noFill/>
          <a:ln w="22225">
            <a:solidFill>
              <a:schemeClr val="accent1">
                <a:shade val="95000"/>
                <a:satMod val="10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53" name="Oval 52">
            <a:extLst>
              <a:ext uri="{FF2B5EF4-FFF2-40B4-BE49-F238E27FC236}">
                <a16:creationId xmlns:a16="http://schemas.microsoft.com/office/drawing/2014/main" id="{4FD8AC52-9F99-4076-8C1F-2A096C16732E}"/>
              </a:ext>
            </a:extLst>
          </p:cNvPr>
          <p:cNvSpPr/>
          <p:nvPr/>
        </p:nvSpPr>
        <p:spPr>
          <a:xfrm>
            <a:off x="637207" y="4076700"/>
            <a:ext cx="1732613" cy="668670"/>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9" name="Rectangle 28">
            <a:extLst>
              <a:ext uri="{FF2B5EF4-FFF2-40B4-BE49-F238E27FC236}">
                <a16:creationId xmlns:a16="http://schemas.microsoft.com/office/drawing/2014/main" id="{A02078E2-9FA2-47A2-80A8-D2740706A837}"/>
              </a:ext>
            </a:extLst>
          </p:cNvPr>
          <p:cNvSpPr/>
          <p:nvPr/>
        </p:nvSpPr>
        <p:spPr>
          <a:xfrm>
            <a:off x="621688" y="2659380"/>
            <a:ext cx="1504291" cy="1191577"/>
          </a:xfrm>
          <a:prstGeom prst="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45720" rIns="36000" bIns="45720" numCol="1" spcCol="0" rtlCol="0" fromWordArt="0" anchor="ctr" anchorCtr="0" forceAA="0" compatLnSpc="1">
            <a:prstTxWarp prst="textNoShape">
              <a:avLst/>
            </a:prstTxWarp>
            <a:noAutofit/>
          </a:bodyPr>
          <a:lstStyle/>
          <a:p>
            <a:pPr marL="0" indent="0" algn="ctr">
              <a:buClr>
                <a:schemeClr val="accent2"/>
              </a:buClr>
              <a:buFont typeface="Arial" pitchFamily="34" charset="0"/>
              <a:buNone/>
            </a:pPr>
            <a:r>
              <a:rPr lang="en-US" sz="1200" i="1" dirty="0">
                <a:solidFill>
                  <a:schemeClr val="bg1">
                    <a:lumMod val="50000"/>
                  </a:schemeClr>
                </a:solidFill>
              </a:rPr>
              <a:t>Optimal decisions early in the process can set the trend for later stages, but developers or sponsor may lack the fund </a:t>
            </a:r>
          </a:p>
        </p:txBody>
      </p:sp>
      <p:sp>
        <p:nvSpPr>
          <p:cNvPr id="37" name="TextBox 36">
            <a:extLst>
              <a:ext uri="{FF2B5EF4-FFF2-40B4-BE49-F238E27FC236}">
                <a16:creationId xmlns:a16="http://schemas.microsoft.com/office/drawing/2014/main" id="{6C3F5ABE-3928-4EFF-886E-8617A96C3C63}"/>
              </a:ext>
            </a:extLst>
          </p:cNvPr>
          <p:cNvSpPr txBox="1"/>
          <p:nvPr/>
        </p:nvSpPr>
        <p:spPr>
          <a:xfrm rot="16200000">
            <a:off x="-616539" y="2660718"/>
            <a:ext cx="1671492" cy="330993"/>
          </a:xfrm>
          <a:prstGeom prst="rect">
            <a:avLst/>
          </a:prstGeom>
          <a:ln>
            <a:noFill/>
          </a:ln>
        </p:spPr>
        <p:txBody>
          <a:bodyPr wrap="square" lIns="36000" rIns="36000" rtlCol="0" anchor="ctr">
            <a:noAutofit/>
          </a:bodyPr>
          <a:lstStyle/>
          <a:p>
            <a:pPr algn="ctr" fontAlgn="auto"/>
            <a:r>
              <a:rPr lang="en-US" sz="1400" b="1" i="1" dirty="0">
                <a:solidFill>
                  <a:srgbClr val="333333"/>
                </a:solidFill>
              </a:rPr>
              <a:t>Wind project value</a:t>
            </a:r>
          </a:p>
        </p:txBody>
      </p:sp>
      <p:cxnSp>
        <p:nvCxnSpPr>
          <p:cNvPr id="50" name="Straight Connector 49">
            <a:extLst>
              <a:ext uri="{FF2B5EF4-FFF2-40B4-BE49-F238E27FC236}">
                <a16:creationId xmlns:a16="http://schemas.microsoft.com/office/drawing/2014/main" id="{6B64E096-D861-4367-B73E-F552D3A2B12B}"/>
              </a:ext>
            </a:extLst>
          </p:cNvPr>
          <p:cNvCxnSpPr>
            <a:cxnSpLocks/>
          </p:cNvCxnSpPr>
          <p:nvPr/>
        </p:nvCxnSpPr>
        <p:spPr>
          <a:xfrm>
            <a:off x="6556003" y="1622861"/>
            <a:ext cx="0" cy="1562299"/>
          </a:xfrm>
          <a:prstGeom prst="line">
            <a:avLst/>
          </a:prstGeom>
          <a:ln w="12700">
            <a:solidFill>
              <a:srgbClr val="FE7E22"/>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54" name="Google Shape;101;p17">
            <a:extLst>
              <a:ext uri="{FF2B5EF4-FFF2-40B4-BE49-F238E27FC236}">
                <a16:creationId xmlns:a16="http://schemas.microsoft.com/office/drawing/2014/main" id="{EAD3F026-A257-457D-948F-6525D305A1EC}"/>
              </a:ext>
            </a:extLst>
          </p:cNvPr>
          <p:cNvSpPr txBox="1">
            <a:spLocks/>
          </p:cNvSpPr>
          <p:nvPr/>
        </p:nvSpPr>
        <p:spPr>
          <a:xfrm>
            <a:off x="265611" y="136436"/>
            <a:ext cx="5197200" cy="768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9pPr>
          </a:lstStyle>
          <a:p>
            <a:pPr>
              <a:spcAft>
                <a:spcPts val="1600"/>
              </a:spcAft>
            </a:pPr>
            <a:r>
              <a:rPr lang="en-GB" sz="3600" dirty="0">
                <a:solidFill>
                  <a:schemeClr val="dk1"/>
                </a:solidFill>
              </a:rPr>
              <a:t>The main problem</a:t>
            </a:r>
            <a:endParaRPr lang="en-GB" sz="2400" dirty="0"/>
          </a:p>
        </p:txBody>
      </p:sp>
      <p:sp>
        <p:nvSpPr>
          <p:cNvPr id="5" name="TextBox 4">
            <a:extLst>
              <a:ext uri="{FF2B5EF4-FFF2-40B4-BE49-F238E27FC236}">
                <a16:creationId xmlns:a16="http://schemas.microsoft.com/office/drawing/2014/main" id="{7BE255BF-AAE6-4C7C-AC81-8DA541A7576E}"/>
              </a:ext>
            </a:extLst>
          </p:cNvPr>
          <p:cNvSpPr txBox="1"/>
          <p:nvPr/>
        </p:nvSpPr>
        <p:spPr>
          <a:xfrm>
            <a:off x="7272337" y="1428750"/>
            <a:ext cx="1600200" cy="307777"/>
          </a:xfrm>
          <a:prstGeom prst="rect">
            <a:avLst/>
          </a:prstGeom>
          <a:noFill/>
        </p:spPr>
        <p:txBody>
          <a:bodyPr wrap="square" rtlCol="0">
            <a:spAutoFit/>
          </a:bodyPr>
          <a:lstStyle/>
          <a:p>
            <a:r>
              <a:rPr lang="en-GB" sz="1400" dirty="0">
                <a:solidFill>
                  <a:srgbClr val="9EA613"/>
                </a:solidFill>
              </a:rPr>
              <a:t>Scenario 1</a:t>
            </a:r>
          </a:p>
        </p:txBody>
      </p:sp>
      <p:sp>
        <p:nvSpPr>
          <p:cNvPr id="30" name="TextBox 29">
            <a:extLst>
              <a:ext uri="{FF2B5EF4-FFF2-40B4-BE49-F238E27FC236}">
                <a16:creationId xmlns:a16="http://schemas.microsoft.com/office/drawing/2014/main" id="{8C9168D1-7136-44C1-849A-01D5E627E86A}"/>
              </a:ext>
            </a:extLst>
          </p:cNvPr>
          <p:cNvSpPr txBox="1"/>
          <p:nvPr/>
        </p:nvSpPr>
        <p:spPr>
          <a:xfrm>
            <a:off x="7264717" y="2114550"/>
            <a:ext cx="1600200" cy="307777"/>
          </a:xfrm>
          <a:prstGeom prst="rect">
            <a:avLst/>
          </a:prstGeom>
          <a:noFill/>
        </p:spPr>
        <p:txBody>
          <a:bodyPr wrap="square" rtlCol="0">
            <a:spAutoFit/>
          </a:bodyPr>
          <a:lstStyle/>
          <a:p>
            <a:r>
              <a:rPr lang="en-GB" sz="1400" dirty="0">
                <a:solidFill>
                  <a:srgbClr val="92D050"/>
                </a:solidFill>
              </a:rPr>
              <a:t>Scenario 2</a:t>
            </a:r>
          </a:p>
        </p:txBody>
      </p:sp>
      <p:sp>
        <p:nvSpPr>
          <p:cNvPr id="31" name="TextBox 30">
            <a:extLst>
              <a:ext uri="{FF2B5EF4-FFF2-40B4-BE49-F238E27FC236}">
                <a16:creationId xmlns:a16="http://schemas.microsoft.com/office/drawing/2014/main" id="{E70617AA-2DF7-41A2-8A9B-31BCD36C742B}"/>
              </a:ext>
            </a:extLst>
          </p:cNvPr>
          <p:cNvSpPr txBox="1"/>
          <p:nvPr/>
        </p:nvSpPr>
        <p:spPr>
          <a:xfrm>
            <a:off x="7241857" y="2967990"/>
            <a:ext cx="1600200" cy="307777"/>
          </a:xfrm>
          <a:prstGeom prst="rect">
            <a:avLst/>
          </a:prstGeom>
          <a:noFill/>
        </p:spPr>
        <p:txBody>
          <a:bodyPr wrap="square" rtlCol="0">
            <a:spAutoFit/>
          </a:bodyPr>
          <a:lstStyle/>
          <a:p>
            <a:r>
              <a:rPr lang="en-GB" sz="1400" dirty="0">
                <a:solidFill>
                  <a:srgbClr val="FF0000"/>
                </a:solidFill>
              </a:rPr>
              <a:t>Scenario 3</a:t>
            </a:r>
          </a:p>
        </p:txBody>
      </p:sp>
      <p:sp>
        <p:nvSpPr>
          <p:cNvPr id="32" name="Rectangle 31">
            <a:extLst>
              <a:ext uri="{FF2B5EF4-FFF2-40B4-BE49-F238E27FC236}">
                <a16:creationId xmlns:a16="http://schemas.microsoft.com/office/drawing/2014/main" id="{6D095CEF-1F5F-41EB-A0CA-B1B86FAC4365}"/>
              </a:ext>
            </a:extLst>
          </p:cNvPr>
          <p:cNvSpPr/>
          <p:nvPr/>
        </p:nvSpPr>
        <p:spPr>
          <a:xfrm>
            <a:off x="4111648" y="2567940"/>
            <a:ext cx="1504291" cy="1345969"/>
          </a:xfrm>
          <a:prstGeom prst="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45720" rIns="36000" bIns="45720" numCol="1" spcCol="0" rtlCol="0" fromWordArt="0" anchor="ctr" anchorCtr="0" forceAA="0" compatLnSpc="1">
            <a:prstTxWarp prst="textNoShape">
              <a:avLst/>
            </a:prstTxWarp>
            <a:noAutofit/>
          </a:bodyPr>
          <a:lstStyle/>
          <a:p>
            <a:pPr marL="0" indent="0" algn="ctr">
              <a:buClr>
                <a:schemeClr val="accent2"/>
              </a:buClr>
              <a:buFont typeface="Arial" pitchFamily="34" charset="0"/>
              <a:buNone/>
            </a:pPr>
            <a:r>
              <a:rPr lang="en-US" sz="1200" i="1" dirty="0">
                <a:solidFill>
                  <a:schemeClr val="bg1">
                    <a:lumMod val="50000"/>
                  </a:schemeClr>
                </a:solidFill>
              </a:rPr>
              <a:t>At this stage some of the decisions are difficult and/or more costly to change due to conceptual lock (permitting) and that its too late</a:t>
            </a:r>
          </a:p>
        </p:txBody>
      </p:sp>
      <p:graphicFrame>
        <p:nvGraphicFramePr>
          <p:cNvPr id="14" name="Table 20">
            <a:extLst>
              <a:ext uri="{FF2B5EF4-FFF2-40B4-BE49-F238E27FC236}">
                <a16:creationId xmlns:a16="http://schemas.microsoft.com/office/drawing/2014/main" id="{0E195C1B-485A-458D-9719-3388548CAC91}"/>
              </a:ext>
            </a:extLst>
          </p:cNvPr>
          <p:cNvGraphicFramePr>
            <a:graphicFrameLocks noGrp="1"/>
          </p:cNvGraphicFramePr>
          <p:nvPr>
            <p:extLst>
              <p:ext uri="{D42A27DB-BD31-4B8C-83A1-F6EECF244321}">
                <p14:modId xmlns:p14="http://schemas.microsoft.com/office/powerpoint/2010/main" val="2304204478"/>
              </p:ext>
            </p:extLst>
          </p:nvPr>
        </p:nvGraphicFramePr>
        <p:xfrm>
          <a:off x="5981700" y="5646420"/>
          <a:ext cx="3162300" cy="1165860"/>
        </p:xfrm>
        <a:graphic>
          <a:graphicData uri="http://schemas.openxmlformats.org/drawingml/2006/table">
            <a:tbl>
              <a:tblPr firstRow="1" bandRow="1">
                <a:tableStyleId>{BB407C62-66F9-41AA-9523-79891B0AD172}</a:tableStyleId>
              </a:tblPr>
              <a:tblGrid>
                <a:gridCol w="1062271">
                  <a:extLst>
                    <a:ext uri="{9D8B030D-6E8A-4147-A177-3AD203B41FA5}">
                      <a16:colId xmlns:a16="http://schemas.microsoft.com/office/drawing/2014/main" val="2173922627"/>
                    </a:ext>
                  </a:extLst>
                </a:gridCol>
                <a:gridCol w="2100029">
                  <a:extLst>
                    <a:ext uri="{9D8B030D-6E8A-4147-A177-3AD203B41FA5}">
                      <a16:colId xmlns:a16="http://schemas.microsoft.com/office/drawing/2014/main" val="1503026700"/>
                    </a:ext>
                  </a:extLst>
                </a:gridCol>
              </a:tblGrid>
              <a:tr h="342900">
                <a:tc>
                  <a:txBody>
                    <a:bodyPr/>
                    <a:lstStyle/>
                    <a:p>
                      <a:pPr marL="0" marR="0" lvl="0" indent="0" algn="l" defTabSz="536311" rtl="0" eaLnBrk="1" fontAlgn="auto" latinLnBrk="0" hangingPunct="1">
                        <a:lnSpc>
                          <a:spcPct val="100000"/>
                        </a:lnSpc>
                        <a:spcBef>
                          <a:spcPts val="0"/>
                        </a:spcBef>
                        <a:spcAft>
                          <a:spcPts val="0"/>
                        </a:spcAft>
                        <a:buClrTx/>
                        <a:buSzTx/>
                        <a:buFontTx/>
                        <a:buNone/>
                        <a:tabLst/>
                        <a:defRPr/>
                      </a:pPr>
                      <a:r>
                        <a:rPr lang="en-GB" sz="1200" dirty="0">
                          <a:solidFill>
                            <a:srgbClr val="9EA613"/>
                          </a:solidFill>
                        </a:rPr>
                        <a:t>High value</a:t>
                      </a:r>
                    </a:p>
                  </a:txBody>
                  <a:tcPr/>
                </a:tc>
                <a:tc>
                  <a:txBody>
                    <a:bodyPr/>
                    <a:lstStyle/>
                    <a:p>
                      <a:endParaRPr lang="en-GB" sz="1200" dirty="0"/>
                    </a:p>
                  </a:txBody>
                  <a:tcPr/>
                </a:tc>
                <a:extLst>
                  <a:ext uri="{0D108BD9-81ED-4DB2-BD59-A6C34878D82A}">
                    <a16:rowId xmlns:a16="http://schemas.microsoft.com/office/drawing/2014/main" val="1776021321"/>
                  </a:ext>
                </a:extLst>
              </a:tr>
              <a:tr h="314434">
                <a:tc>
                  <a:txBody>
                    <a:bodyPr/>
                    <a:lstStyle/>
                    <a:p>
                      <a:pPr marL="0" marR="0" lvl="0" indent="0" algn="l" defTabSz="536311" rtl="0" eaLnBrk="1" fontAlgn="auto" latinLnBrk="0" hangingPunct="1">
                        <a:lnSpc>
                          <a:spcPct val="100000"/>
                        </a:lnSpc>
                        <a:spcBef>
                          <a:spcPts val="0"/>
                        </a:spcBef>
                        <a:spcAft>
                          <a:spcPts val="0"/>
                        </a:spcAft>
                        <a:buClrTx/>
                        <a:buSzTx/>
                        <a:buFontTx/>
                        <a:buNone/>
                        <a:tabLst/>
                        <a:defRPr/>
                      </a:pPr>
                      <a:r>
                        <a:rPr lang="en-GB" sz="1200" dirty="0">
                          <a:solidFill>
                            <a:srgbClr val="92D050"/>
                          </a:solidFill>
                        </a:rPr>
                        <a:t>Middle value </a:t>
                      </a:r>
                    </a:p>
                  </a:txBody>
                  <a:tcPr/>
                </a:tc>
                <a:tc>
                  <a:txBody>
                    <a:bodyPr/>
                    <a:lstStyle/>
                    <a:p>
                      <a:endParaRPr lang="en-GB" dirty="0"/>
                    </a:p>
                  </a:txBody>
                  <a:tcPr/>
                </a:tc>
                <a:extLst>
                  <a:ext uri="{0D108BD9-81ED-4DB2-BD59-A6C34878D82A}">
                    <a16:rowId xmlns:a16="http://schemas.microsoft.com/office/drawing/2014/main" val="2082730163"/>
                  </a:ext>
                </a:extLst>
              </a:tr>
              <a:tr h="344914">
                <a:tc>
                  <a:txBody>
                    <a:bodyPr/>
                    <a:lstStyle/>
                    <a:p>
                      <a:pPr marL="0" marR="0" lvl="0" indent="0" algn="l" defTabSz="536311" rtl="0" eaLnBrk="1" fontAlgn="auto" latinLnBrk="0" hangingPunct="1">
                        <a:lnSpc>
                          <a:spcPct val="100000"/>
                        </a:lnSpc>
                        <a:spcBef>
                          <a:spcPts val="0"/>
                        </a:spcBef>
                        <a:spcAft>
                          <a:spcPts val="0"/>
                        </a:spcAft>
                        <a:buClrTx/>
                        <a:buSzTx/>
                        <a:buFontTx/>
                        <a:buNone/>
                        <a:tabLst/>
                        <a:defRPr/>
                      </a:pPr>
                      <a:r>
                        <a:rPr lang="en-GB" sz="1200" dirty="0">
                          <a:solidFill>
                            <a:srgbClr val="FF0000"/>
                          </a:solidFill>
                        </a:rPr>
                        <a:t>Low value</a:t>
                      </a:r>
                    </a:p>
                  </a:txBody>
                  <a:tcPr/>
                </a:tc>
                <a:tc>
                  <a:txBody>
                    <a:bodyPr/>
                    <a:lstStyle/>
                    <a:p>
                      <a:endParaRPr lang="en-GB" dirty="0"/>
                    </a:p>
                  </a:txBody>
                  <a:tcPr/>
                </a:tc>
                <a:extLst>
                  <a:ext uri="{0D108BD9-81ED-4DB2-BD59-A6C34878D82A}">
                    <a16:rowId xmlns:a16="http://schemas.microsoft.com/office/drawing/2014/main" val="1601809383"/>
                  </a:ext>
                </a:extLst>
              </a:tr>
            </a:tbl>
          </a:graphicData>
        </a:graphic>
      </p:graphicFrame>
      <p:sp>
        <p:nvSpPr>
          <p:cNvPr id="36" name="TextBox 35">
            <a:extLst>
              <a:ext uri="{FF2B5EF4-FFF2-40B4-BE49-F238E27FC236}">
                <a16:creationId xmlns:a16="http://schemas.microsoft.com/office/drawing/2014/main" id="{BF0063B2-D23B-4B05-A9C7-0B49C83F894B}"/>
              </a:ext>
            </a:extLst>
          </p:cNvPr>
          <p:cNvSpPr txBox="1"/>
          <p:nvPr/>
        </p:nvSpPr>
        <p:spPr>
          <a:xfrm>
            <a:off x="310515" y="5216813"/>
            <a:ext cx="8833485" cy="369332"/>
          </a:xfrm>
          <a:prstGeom prst="rect">
            <a:avLst/>
          </a:prstGeom>
          <a:noFill/>
        </p:spPr>
        <p:txBody>
          <a:bodyPr wrap="square">
            <a:spAutoFit/>
          </a:bodyPr>
          <a:lstStyle/>
          <a:p>
            <a:r>
              <a:rPr lang="en-GB" sz="1800" dirty="0"/>
              <a:t>Optimal early stage decisions to increase revenue and lower capital expenditure</a:t>
            </a:r>
          </a:p>
        </p:txBody>
      </p:sp>
    </p:spTree>
    <p:extLst>
      <p:ext uri="{BB962C8B-B14F-4D97-AF65-F5344CB8AC3E}">
        <p14:creationId xmlns:p14="http://schemas.microsoft.com/office/powerpoint/2010/main" val="96781581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21"/>
          <p:cNvSpPr txBox="1">
            <a:spLocks noGrp="1"/>
          </p:cNvSpPr>
          <p:nvPr>
            <p:ph type="title" idx="4294967295"/>
          </p:nvPr>
        </p:nvSpPr>
        <p:spPr>
          <a:xfrm>
            <a:off x="927100" y="712788"/>
            <a:ext cx="8216900" cy="766762"/>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3600">
                <a:solidFill>
                  <a:schemeClr val="dk1"/>
                </a:solidFill>
              </a:rPr>
              <a:t>Project Development is costly </a:t>
            </a:r>
            <a:endParaRPr sz="2400"/>
          </a:p>
        </p:txBody>
      </p:sp>
      <p:sp>
        <p:nvSpPr>
          <p:cNvPr id="127" name="Google Shape;127;p21"/>
          <p:cNvSpPr txBox="1">
            <a:spLocks noGrp="1"/>
          </p:cNvSpPr>
          <p:nvPr>
            <p:ph type="title" idx="4294967295"/>
          </p:nvPr>
        </p:nvSpPr>
        <p:spPr>
          <a:xfrm>
            <a:off x="927100" y="1479550"/>
            <a:ext cx="8216900" cy="3068638"/>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1800" b="0">
                <a:latin typeface="Lato"/>
                <a:ea typeface="Lato"/>
                <a:cs typeface="Lato"/>
                <a:sym typeface="Lato"/>
              </a:rPr>
              <a:t>Different consultants work on the project and have all project related information in silos </a:t>
            </a:r>
            <a:endParaRPr sz="1700">
              <a:latin typeface="Lato"/>
              <a:ea typeface="Lato"/>
              <a:cs typeface="Lato"/>
              <a:sym typeface="Lato"/>
            </a:endParaRPr>
          </a:p>
        </p:txBody>
      </p:sp>
      <p:pic>
        <p:nvPicPr>
          <p:cNvPr id="128" name="Google Shape;128;p21" descr="Book titled, &quot;Made To Stick,&quot; standing on its side"/>
          <p:cNvPicPr preferRelativeResize="0"/>
          <p:nvPr/>
        </p:nvPicPr>
        <p:blipFill>
          <a:blip r:embed="rId3">
            <a:alphaModFix/>
          </a:blip>
          <a:stretch>
            <a:fillRect/>
          </a:stretch>
        </p:blipFill>
        <p:spPr>
          <a:xfrm>
            <a:off x="7343776" y="2804500"/>
            <a:ext cx="1572275" cy="2051350"/>
          </a:xfrm>
          <a:prstGeom prst="rect">
            <a:avLst/>
          </a:prstGeom>
          <a:noFill/>
          <a:ln>
            <a:noFill/>
          </a:ln>
        </p:spPr>
      </p:pic>
      <p:cxnSp>
        <p:nvCxnSpPr>
          <p:cNvPr id="3" name="Straight Arrow Connector 2">
            <a:extLst>
              <a:ext uri="{FF2B5EF4-FFF2-40B4-BE49-F238E27FC236}">
                <a16:creationId xmlns:a16="http://schemas.microsoft.com/office/drawing/2014/main" id="{A795A20E-4631-40FA-81C7-E34D26FF121D}"/>
              </a:ext>
            </a:extLst>
          </p:cNvPr>
          <p:cNvCxnSpPr>
            <a:cxnSpLocks/>
          </p:cNvCxnSpPr>
          <p:nvPr/>
        </p:nvCxnSpPr>
        <p:spPr>
          <a:xfrm flipH="1">
            <a:off x="4835236" y="1600200"/>
            <a:ext cx="762000" cy="13438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5541F9A-1492-4C2E-9FCA-A086EA80BB11}"/>
              </a:ext>
            </a:extLst>
          </p:cNvPr>
          <p:cNvSpPr txBox="1"/>
          <p:nvPr/>
        </p:nvSpPr>
        <p:spPr>
          <a:xfrm>
            <a:off x="5230091" y="1260764"/>
            <a:ext cx="3124200" cy="307777"/>
          </a:xfrm>
          <a:prstGeom prst="rect">
            <a:avLst/>
          </a:prstGeom>
          <a:noFill/>
          <a:ln>
            <a:solidFill>
              <a:schemeClr val="accent1"/>
            </a:solidFill>
          </a:ln>
        </p:spPr>
        <p:txBody>
          <a:bodyPr wrap="square" rtlCol="0">
            <a:spAutoFit/>
          </a:bodyPr>
          <a:lstStyle/>
          <a:p>
            <a:r>
              <a:rPr lang="en-GB" dirty="0">
                <a:highlight>
                  <a:srgbClr val="FFFF00"/>
                </a:highlight>
              </a:rPr>
              <a:t>Hardstand dimensions for land needs </a:t>
            </a:r>
          </a:p>
        </p:txBody>
      </p:sp>
      <p:sp>
        <p:nvSpPr>
          <p:cNvPr id="11" name="TextBox 10">
            <a:extLst>
              <a:ext uri="{FF2B5EF4-FFF2-40B4-BE49-F238E27FC236}">
                <a16:creationId xmlns:a16="http://schemas.microsoft.com/office/drawing/2014/main" id="{9510EEED-F2E7-4071-AEF6-C1ED3787939E}"/>
              </a:ext>
            </a:extLst>
          </p:cNvPr>
          <p:cNvSpPr txBox="1"/>
          <p:nvPr/>
        </p:nvSpPr>
        <p:spPr>
          <a:xfrm>
            <a:off x="993324" y="1619105"/>
            <a:ext cx="3124200" cy="523220"/>
          </a:xfrm>
          <a:prstGeom prst="rect">
            <a:avLst/>
          </a:prstGeom>
          <a:noFill/>
          <a:ln>
            <a:solidFill>
              <a:schemeClr val="accent1"/>
            </a:solidFill>
          </a:ln>
        </p:spPr>
        <p:txBody>
          <a:bodyPr wrap="square" rtlCol="0">
            <a:spAutoFit/>
          </a:bodyPr>
          <a:lstStyle/>
          <a:p>
            <a:r>
              <a:rPr lang="en-GB" dirty="0">
                <a:highlight>
                  <a:srgbClr val="FFFF00"/>
                </a:highlight>
              </a:rPr>
              <a:t>Roads red line boundaries for land need definition (width of 4-6 meters)</a:t>
            </a:r>
          </a:p>
        </p:txBody>
      </p:sp>
      <p:cxnSp>
        <p:nvCxnSpPr>
          <p:cNvPr id="8" name="Straight Arrow Connector 7">
            <a:extLst>
              <a:ext uri="{FF2B5EF4-FFF2-40B4-BE49-F238E27FC236}">
                <a16:creationId xmlns:a16="http://schemas.microsoft.com/office/drawing/2014/main" id="{B1EEAC93-606B-49C0-8F41-E53BBFA1A511}"/>
              </a:ext>
            </a:extLst>
          </p:cNvPr>
          <p:cNvCxnSpPr/>
          <p:nvPr/>
        </p:nvCxnSpPr>
        <p:spPr>
          <a:xfrm>
            <a:off x="2556164" y="2133132"/>
            <a:ext cx="532532" cy="821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 name="Straight Arrow Connector 3">
            <a:extLst>
              <a:ext uri="{FF2B5EF4-FFF2-40B4-BE49-F238E27FC236}">
                <a16:creationId xmlns:a16="http://schemas.microsoft.com/office/drawing/2014/main" id="{8CB7CC1F-1201-432B-BD53-36828FE942E8}"/>
              </a:ext>
            </a:extLst>
          </p:cNvPr>
          <p:cNvCxnSpPr>
            <a:cxnSpLocks/>
          </p:cNvCxnSpPr>
          <p:nvPr/>
        </p:nvCxnSpPr>
        <p:spPr>
          <a:xfrm flipH="1" flipV="1">
            <a:off x="3088696" y="3359727"/>
            <a:ext cx="1407104" cy="12607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139CC58-B565-49FB-A887-99628888F266}"/>
              </a:ext>
            </a:extLst>
          </p:cNvPr>
          <p:cNvCxnSpPr>
            <a:cxnSpLocks/>
          </p:cNvCxnSpPr>
          <p:nvPr/>
        </p:nvCxnSpPr>
        <p:spPr>
          <a:xfrm flipV="1">
            <a:off x="453226" y="3089564"/>
            <a:ext cx="4118774" cy="1046018"/>
          </a:xfrm>
          <a:prstGeom prst="line">
            <a:avLst/>
          </a:prstGeom>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99E7C2F9-CBEB-41D1-A663-33D20C090AF1}"/>
              </a:ext>
            </a:extLst>
          </p:cNvPr>
          <p:cNvSpPr txBox="1"/>
          <p:nvPr/>
        </p:nvSpPr>
        <p:spPr>
          <a:xfrm>
            <a:off x="4643525" y="4476455"/>
            <a:ext cx="3124200" cy="523220"/>
          </a:xfrm>
          <a:prstGeom prst="rect">
            <a:avLst/>
          </a:prstGeom>
          <a:noFill/>
          <a:ln>
            <a:solidFill>
              <a:schemeClr val="accent1"/>
            </a:solidFill>
          </a:ln>
        </p:spPr>
        <p:txBody>
          <a:bodyPr wrap="square" rtlCol="0">
            <a:spAutoFit/>
          </a:bodyPr>
          <a:lstStyle/>
          <a:p>
            <a:r>
              <a:rPr lang="en-GB" dirty="0">
                <a:highlight>
                  <a:srgbClr val="FFFF00"/>
                </a:highlight>
              </a:rPr>
              <a:t>Cable land need definition (per EIE) standards </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22"/>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5" name="Google Shape;135;p22"/>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sp>
        <p:nvSpPr>
          <p:cNvPr id="136" name="Google Shape;136;p22"/>
          <p:cNvSpPr txBox="1">
            <a:spLocks noGrp="1"/>
          </p:cNvSpPr>
          <p:nvPr>
            <p:ph type="body" idx="2"/>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137" name="Google Shape;137;p22"/>
          <p:cNvPicPr preferRelativeResize="0"/>
          <p:nvPr/>
        </p:nvPicPr>
        <p:blipFill>
          <a:blip r:embed="rId3">
            <a:alphaModFix/>
          </a:blip>
          <a:stretch>
            <a:fillRect/>
          </a:stretch>
        </p:blipFill>
        <p:spPr>
          <a:xfrm>
            <a:off x="26676" y="0"/>
            <a:ext cx="9090649" cy="51435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8471432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DB55483-FD11-404F-B8FE-3D5678338ADA}"/>
              </a:ext>
            </a:extLst>
          </p:cNvPr>
          <p:cNvPicPr>
            <a:picLocks noChangeAspect="1"/>
          </p:cNvPicPr>
          <p:nvPr/>
        </p:nvPicPr>
        <p:blipFill>
          <a:blip r:embed="rId2"/>
          <a:stretch>
            <a:fillRect/>
          </a:stretch>
        </p:blipFill>
        <p:spPr>
          <a:xfrm>
            <a:off x="0" y="511870"/>
            <a:ext cx="9144000" cy="4119760"/>
          </a:xfrm>
          <a:prstGeom prst="rect">
            <a:avLst/>
          </a:prstGeom>
        </p:spPr>
      </p:pic>
    </p:spTree>
    <p:extLst>
      <p:ext uri="{BB962C8B-B14F-4D97-AF65-F5344CB8AC3E}">
        <p14:creationId xmlns:p14="http://schemas.microsoft.com/office/powerpoint/2010/main" val="308265678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4307A2-A591-4396-B8E9-E853E1503A46}"/>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A16A95F0-DEC8-4123-8CAC-EEA32D90125F}"/>
              </a:ext>
            </a:extLst>
          </p:cNvPr>
          <p:cNvSpPr>
            <a:spLocks noGrp="1"/>
          </p:cNvSpPr>
          <p:nvPr>
            <p:ph type="body" idx="1"/>
          </p:nvPr>
        </p:nvSpPr>
        <p:spPr/>
        <p:txBody>
          <a:bodyPr/>
          <a:lstStyle/>
          <a:p>
            <a:endParaRPr lang="en-GB"/>
          </a:p>
        </p:txBody>
      </p:sp>
      <p:sp>
        <p:nvSpPr>
          <p:cNvPr id="4" name="Text Placeholder 3">
            <a:extLst>
              <a:ext uri="{FF2B5EF4-FFF2-40B4-BE49-F238E27FC236}">
                <a16:creationId xmlns:a16="http://schemas.microsoft.com/office/drawing/2014/main" id="{E6B7A879-AA6A-46DB-97B4-12167088F56D}"/>
              </a:ext>
            </a:extLst>
          </p:cNvPr>
          <p:cNvSpPr>
            <a:spLocks noGrp="1"/>
          </p:cNvSpPr>
          <p:nvPr>
            <p:ph type="body" idx="2"/>
          </p:nvPr>
        </p:nvSpPr>
        <p:spPr/>
        <p:txBody>
          <a:bodyPr/>
          <a:lstStyle/>
          <a:p>
            <a:endParaRPr lang="en-GB"/>
          </a:p>
        </p:txBody>
      </p:sp>
      <p:pic>
        <p:nvPicPr>
          <p:cNvPr id="6" name="Picture 5">
            <a:extLst>
              <a:ext uri="{FF2B5EF4-FFF2-40B4-BE49-F238E27FC236}">
                <a16:creationId xmlns:a16="http://schemas.microsoft.com/office/drawing/2014/main" id="{F0E74AF6-436C-46D8-B8A2-CD5ED62E4331}"/>
              </a:ext>
            </a:extLst>
          </p:cNvPr>
          <p:cNvPicPr>
            <a:picLocks noChangeAspect="1"/>
          </p:cNvPicPr>
          <p:nvPr/>
        </p:nvPicPr>
        <p:blipFill>
          <a:blip r:embed="rId2"/>
          <a:stretch>
            <a:fillRect/>
          </a:stretch>
        </p:blipFill>
        <p:spPr>
          <a:xfrm>
            <a:off x="0" y="164343"/>
            <a:ext cx="9144000" cy="4814813"/>
          </a:xfrm>
          <a:prstGeom prst="rect">
            <a:avLst/>
          </a:prstGeom>
        </p:spPr>
      </p:pic>
    </p:spTree>
    <p:extLst>
      <p:ext uri="{BB962C8B-B14F-4D97-AF65-F5344CB8AC3E}">
        <p14:creationId xmlns:p14="http://schemas.microsoft.com/office/powerpoint/2010/main" val="186755859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39"/>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lt2"/>
                </a:solidFill>
              </a:rPr>
              <a:t>MilestRones</a:t>
            </a:r>
            <a:endParaRPr dirty="0">
              <a:solidFill>
                <a:schemeClr val="lt2"/>
              </a:solidFill>
            </a:endParaRPr>
          </a:p>
        </p:txBody>
      </p:sp>
      <p:sp>
        <p:nvSpPr>
          <p:cNvPr id="292" name="Google Shape;292;p39"/>
          <p:cNvSpPr txBox="1">
            <a:spLocks noGrp="1"/>
          </p:cNvSpPr>
          <p:nvPr>
            <p:ph type="title" idx="4294967295"/>
          </p:nvPr>
        </p:nvSpPr>
        <p:spPr>
          <a:xfrm>
            <a:off x="0" y="1235075"/>
            <a:ext cx="2316163" cy="392113"/>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chemeClr val="dk1"/>
                </a:solidFill>
              </a:rPr>
              <a:t>October 2014</a:t>
            </a:r>
            <a:endParaRPr sz="1800" b="1">
              <a:solidFill>
                <a:schemeClr val="dk1"/>
              </a:solidFill>
            </a:endParaRPr>
          </a:p>
        </p:txBody>
      </p:sp>
      <p:sp>
        <p:nvSpPr>
          <p:cNvPr id="293" name="Google Shape;293;p39"/>
          <p:cNvSpPr txBox="1">
            <a:spLocks noGrp="1"/>
          </p:cNvSpPr>
          <p:nvPr>
            <p:ph type="body" idx="4294967295"/>
          </p:nvPr>
        </p:nvSpPr>
        <p:spPr>
          <a:xfrm>
            <a:off x="0" y="1560513"/>
            <a:ext cx="2316163" cy="57943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2"/>
              </a:buClr>
              <a:buSzPts val="1100"/>
              <a:buFont typeface="Arial"/>
              <a:buNone/>
            </a:pPr>
            <a:r>
              <a:rPr lang="en" sz="1400"/>
              <a:t>Translate web pages with Chrome extension</a:t>
            </a:r>
            <a:endParaRPr sz="1400"/>
          </a:p>
          <a:p>
            <a:pPr marL="0" lvl="0" indent="0" algn="l" rtl="0">
              <a:spcBef>
                <a:spcPts val="1600"/>
              </a:spcBef>
              <a:spcAft>
                <a:spcPts val="1600"/>
              </a:spcAft>
              <a:buNone/>
            </a:pPr>
            <a:endParaRPr sz="1400"/>
          </a:p>
        </p:txBody>
      </p:sp>
      <p:sp>
        <p:nvSpPr>
          <p:cNvPr id="294" name="Google Shape;294;p39"/>
          <p:cNvSpPr txBox="1">
            <a:spLocks noGrp="1"/>
          </p:cNvSpPr>
          <p:nvPr>
            <p:ph type="title" idx="4294967295"/>
          </p:nvPr>
        </p:nvSpPr>
        <p:spPr>
          <a:xfrm>
            <a:off x="0" y="3668713"/>
            <a:ext cx="2316163" cy="392112"/>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chemeClr val="dk1"/>
                </a:solidFill>
              </a:rPr>
              <a:t>August 2015</a:t>
            </a:r>
            <a:endParaRPr sz="1800" b="1">
              <a:solidFill>
                <a:schemeClr val="dk1"/>
              </a:solidFill>
            </a:endParaRPr>
          </a:p>
        </p:txBody>
      </p:sp>
      <p:sp>
        <p:nvSpPr>
          <p:cNvPr id="295" name="Google Shape;295;p39"/>
          <p:cNvSpPr txBox="1">
            <a:spLocks noGrp="1"/>
          </p:cNvSpPr>
          <p:nvPr>
            <p:ph type="body" idx="4294967295"/>
          </p:nvPr>
        </p:nvSpPr>
        <p:spPr>
          <a:xfrm>
            <a:off x="0" y="3994150"/>
            <a:ext cx="2316163" cy="57785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400"/>
              <a:t>Translate conversations through your Android watch</a:t>
            </a:r>
            <a:endParaRPr sz="1400"/>
          </a:p>
        </p:txBody>
      </p:sp>
      <p:sp>
        <p:nvSpPr>
          <p:cNvPr id="296" name="Google Shape;296;p39"/>
          <p:cNvSpPr txBox="1">
            <a:spLocks noGrp="1"/>
          </p:cNvSpPr>
          <p:nvPr>
            <p:ph type="title" idx="4294967295"/>
          </p:nvPr>
        </p:nvSpPr>
        <p:spPr>
          <a:xfrm>
            <a:off x="6791325" y="1235075"/>
            <a:ext cx="2352675" cy="392113"/>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chemeClr val="dk1"/>
                </a:solidFill>
              </a:rPr>
              <a:t>October 2015</a:t>
            </a:r>
            <a:endParaRPr sz="1800" b="1">
              <a:solidFill>
                <a:schemeClr val="dk1"/>
              </a:solidFill>
            </a:endParaRPr>
          </a:p>
        </p:txBody>
      </p:sp>
      <p:sp>
        <p:nvSpPr>
          <p:cNvPr id="297" name="Google Shape;297;p39"/>
          <p:cNvSpPr txBox="1">
            <a:spLocks noGrp="1"/>
          </p:cNvSpPr>
          <p:nvPr>
            <p:ph type="body" idx="4294967295"/>
          </p:nvPr>
        </p:nvSpPr>
        <p:spPr>
          <a:xfrm>
            <a:off x="6791325" y="1560513"/>
            <a:ext cx="2352675" cy="579437"/>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400"/>
              <a:t>Translate text within an app</a:t>
            </a:r>
            <a:endParaRPr sz="1400"/>
          </a:p>
        </p:txBody>
      </p:sp>
      <p:sp>
        <p:nvSpPr>
          <p:cNvPr id="298" name="Google Shape;298;p39"/>
          <p:cNvSpPr txBox="1">
            <a:spLocks noGrp="1"/>
          </p:cNvSpPr>
          <p:nvPr>
            <p:ph type="title" idx="4294967295"/>
          </p:nvPr>
        </p:nvSpPr>
        <p:spPr>
          <a:xfrm>
            <a:off x="6791325" y="3668713"/>
            <a:ext cx="2352675" cy="392112"/>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chemeClr val="dk1"/>
                </a:solidFill>
              </a:rPr>
              <a:t>November 2015</a:t>
            </a:r>
            <a:endParaRPr sz="1800" b="1">
              <a:solidFill>
                <a:schemeClr val="dk1"/>
              </a:solidFill>
            </a:endParaRPr>
          </a:p>
        </p:txBody>
      </p:sp>
      <p:sp>
        <p:nvSpPr>
          <p:cNvPr id="299" name="Google Shape;299;p39"/>
          <p:cNvSpPr txBox="1">
            <a:spLocks noGrp="1"/>
          </p:cNvSpPr>
          <p:nvPr>
            <p:ph type="body" idx="4294967295"/>
          </p:nvPr>
        </p:nvSpPr>
        <p:spPr>
          <a:xfrm>
            <a:off x="6791325" y="3994150"/>
            <a:ext cx="2352675" cy="57785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400"/>
              <a:t>Translate written text from English or German to Arabic with the click of a camera</a:t>
            </a:r>
            <a:endParaRPr sz="1400"/>
          </a:p>
        </p:txBody>
      </p:sp>
      <p:graphicFrame>
        <p:nvGraphicFramePr>
          <p:cNvPr id="290" name="Google Shape;290;p39"/>
          <p:cNvGraphicFramePr/>
          <p:nvPr/>
        </p:nvGraphicFramePr>
        <p:xfrm>
          <a:off x="323100" y="2393975"/>
          <a:ext cx="8522700" cy="719125"/>
        </p:xfrm>
        <a:graphic>
          <a:graphicData uri="http://schemas.openxmlformats.org/drawingml/2006/table">
            <a:tbl>
              <a:tblPr>
                <a:noFill/>
                <a:tableStyleId>{BB407C62-66F9-41AA-9523-79891B0AD172}</a:tableStyleId>
              </a:tblPr>
              <a:tblGrid>
                <a:gridCol w="710225">
                  <a:extLst>
                    <a:ext uri="{9D8B030D-6E8A-4147-A177-3AD203B41FA5}">
                      <a16:colId xmlns:a16="http://schemas.microsoft.com/office/drawing/2014/main" val="20000"/>
                    </a:ext>
                  </a:extLst>
                </a:gridCol>
                <a:gridCol w="710225">
                  <a:extLst>
                    <a:ext uri="{9D8B030D-6E8A-4147-A177-3AD203B41FA5}">
                      <a16:colId xmlns:a16="http://schemas.microsoft.com/office/drawing/2014/main" val="20001"/>
                    </a:ext>
                  </a:extLst>
                </a:gridCol>
                <a:gridCol w="710225">
                  <a:extLst>
                    <a:ext uri="{9D8B030D-6E8A-4147-A177-3AD203B41FA5}">
                      <a16:colId xmlns:a16="http://schemas.microsoft.com/office/drawing/2014/main" val="20002"/>
                    </a:ext>
                  </a:extLst>
                </a:gridCol>
                <a:gridCol w="382850">
                  <a:extLst>
                    <a:ext uri="{9D8B030D-6E8A-4147-A177-3AD203B41FA5}">
                      <a16:colId xmlns:a16="http://schemas.microsoft.com/office/drawing/2014/main" val="20003"/>
                    </a:ext>
                  </a:extLst>
                </a:gridCol>
                <a:gridCol w="1037600">
                  <a:extLst>
                    <a:ext uri="{9D8B030D-6E8A-4147-A177-3AD203B41FA5}">
                      <a16:colId xmlns:a16="http://schemas.microsoft.com/office/drawing/2014/main" val="20004"/>
                    </a:ext>
                  </a:extLst>
                </a:gridCol>
                <a:gridCol w="710225">
                  <a:extLst>
                    <a:ext uri="{9D8B030D-6E8A-4147-A177-3AD203B41FA5}">
                      <a16:colId xmlns:a16="http://schemas.microsoft.com/office/drawing/2014/main" val="20005"/>
                    </a:ext>
                  </a:extLst>
                </a:gridCol>
                <a:gridCol w="710225">
                  <a:extLst>
                    <a:ext uri="{9D8B030D-6E8A-4147-A177-3AD203B41FA5}">
                      <a16:colId xmlns:a16="http://schemas.microsoft.com/office/drawing/2014/main" val="20006"/>
                    </a:ext>
                  </a:extLst>
                </a:gridCol>
                <a:gridCol w="710225">
                  <a:extLst>
                    <a:ext uri="{9D8B030D-6E8A-4147-A177-3AD203B41FA5}">
                      <a16:colId xmlns:a16="http://schemas.microsoft.com/office/drawing/2014/main" val="20007"/>
                    </a:ext>
                  </a:extLst>
                </a:gridCol>
                <a:gridCol w="710225">
                  <a:extLst>
                    <a:ext uri="{9D8B030D-6E8A-4147-A177-3AD203B41FA5}">
                      <a16:colId xmlns:a16="http://schemas.microsoft.com/office/drawing/2014/main" val="20008"/>
                    </a:ext>
                  </a:extLst>
                </a:gridCol>
                <a:gridCol w="710225">
                  <a:extLst>
                    <a:ext uri="{9D8B030D-6E8A-4147-A177-3AD203B41FA5}">
                      <a16:colId xmlns:a16="http://schemas.microsoft.com/office/drawing/2014/main" val="20009"/>
                    </a:ext>
                  </a:extLst>
                </a:gridCol>
                <a:gridCol w="710225">
                  <a:extLst>
                    <a:ext uri="{9D8B030D-6E8A-4147-A177-3AD203B41FA5}">
                      <a16:colId xmlns:a16="http://schemas.microsoft.com/office/drawing/2014/main" val="20010"/>
                    </a:ext>
                  </a:extLst>
                </a:gridCol>
                <a:gridCol w="710225">
                  <a:extLst>
                    <a:ext uri="{9D8B030D-6E8A-4147-A177-3AD203B41FA5}">
                      <a16:colId xmlns:a16="http://schemas.microsoft.com/office/drawing/2014/main" val="20011"/>
                    </a:ext>
                  </a:extLst>
                </a:gridCol>
              </a:tblGrid>
              <a:tr h="719125">
                <a:tc gridSpan="4">
                  <a:txBody>
                    <a:bodyPr/>
                    <a:lstStyle/>
                    <a:p>
                      <a:pPr marL="0" lvl="0" indent="0" algn="ctr" rtl="0">
                        <a:spcBef>
                          <a:spcPts val="0"/>
                        </a:spcBef>
                        <a:spcAft>
                          <a:spcPts val="0"/>
                        </a:spcAft>
                        <a:buNone/>
                      </a:pPr>
                      <a:r>
                        <a:rPr lang="en" sz="1800">
                          <a:solidFill>
                            <a:srgbClr val="FFFFFF"/>
                          </a:solidFill>
                        </a:rPr>
                        <a:t>2014</a:t>
                      </a:r>
                      <a:endParaRPr sz="1800">
                        <a:solidFill>
                          <a:srgbClr val="FFFFFF"/>
                        </a:solidFill>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accent2"/>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8">
                  <a:txBody>
                    <a:bodyPr/>
                    <a:lstStyle/>
                    <a:p>
                      <a:pPr marL="0" lvl="0" indent="0" algn="ctr" rtl="0">
                        <a:spcBef>
                          <a:spcPts val="0"/>
                        </a:spcBef>
                        <a:spcAft>
                          <a:spcPts val="0"/>
                        </a:spcAft>
                        <a:buNone/>
                      </a:pPr>
                      <a:r>
                        <a:rPr lang="en" sz="1800">
                          <a:solidFill>
                            <a:srgbClr val="FFFFFF"/>
                          </a:solidFill>
                        </a:rPr>
                        <a:t>2015</a:t>
                      </a:r>
                      <a:endParaRPr sz="1800">
                        <a:solidFill>
                          <a:srgbClr val="FFFFFF"/>
                        </a:solidFill>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dk1"/>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bl>
          </a:graphicData>
        </a:graphic>
      </p:graphicFrame>
      <p:cxnSp>
        <p:nvCxnSpPr>
          <p:cNvPr id="291" name="Google Shape;291;p39"/>
          <p:cNvCxnSpPr/>
          <p:nvPr/>
        </p:nvCxnSpPr>
        <p:spPr>
          <a:xfrm rot="10800000">
            <a:off x="569975" y="1439375"/>
            <a:ext cx="0" cy="954600"/>
          </a:xfrm>
          <a:prstGeom prst="straightConnector1">
            <a:avLst/>
          </a:prstGeom>
          <a:noFill/>
          <a:ln w="9525" cap="flat" cmpd="sng">
            <a:solidFill>
              <a:schemeClr val="dk2"/>
            </a:solidFill>
            <a:prstDash val="solid"/>
            <a:round/>
            <a:headEnd type="none" w="med" len="med"/>
            <a:tailEnd type="oval" w="med" len="med"/>
          </a:ln>
        </p:spPr>
      </p:cxnSp>
      <p:cxnSp>
        <p:nvCxnSpPr>
          <p:cNvPr id="300" name="Google Shape;300;p39"/>
          <p:cNvCxnSpPr/>
          <p:nvPr/>
        </p:nvCxnSpPr>
        <p:spPr>
          <a:xfrm>
            <a:off x="3174800" y="3113100"/>
            <a:ext cx="0" cy="828000"/>
          </a:xfrm>
          <a:prstGeom prst="straightConnector1">
            <a:avLst/>
          </a:prstGeom>
          <a:noFill/>
          <a:ln w="9525" cap="flat" cmpd="sng">
            <a:solidFill>
              <a:schemeClr val="dk2"/>
            </a:solidFill>
            <a:prstDash val="solid"/>
            <a:round/>
            <a:headEnd type="none" w="med" len="med"/>
            <a:tailEnd type="oval" w="med" len="med"/>
          </a:ln>
        </p:spPr>
      </p:cxnSp>
      <p:cxnSp>
        <p:nvCxnSpPr>
          <p:cNvPr id="301" name="Google Shape;301;p39"/>
          <p:cNvCxnSpPr/>
          <p:nvPr/>
        </p:nvCxnSpPr>
        <p:spPr>
          <a:xfrm rot="10800000">
            <a:off x="4997750" y="1439375"/>
            <a:ext cx="0" cy="954600"/>
          </a:xfrm>
          <a:prstGeom prst="straightConnector1">
            <a:avLst/>
          </a:prstGeom>
          <a:noFill/>
          <a:ln w="9525" cap="flat" cmpd="sng">
            <a:solidFill>
              <a:schemeClr val="dk2"/>
            </a:solidFill>
            <a:prstDash val="solid"/>
            <a:round/>
            <a:headEnd type="none" w="med" len="med"/>
            <a:tailEnd type="oval" w="med" len="med"/>
          </a:ln>
        </p:spPr>
      </p:cxnSp>
      <p:cxnSp>
        <p:nvCxnSpPr>
          <p:cNvPr id="302" name="Google Shape;302;p39"/>
          <p:cNvCxnSpPr/>
          <p:nvPr/>
        </p:nvCxnSpPr>
        <p:spPr>
          <a:xfrm>
            <a:off x="6168925" y="3113100"/>
            <a:ext cx="0" cy="828000"/>
          </a:xfrm>
          <a:prstGeom prst="straightConnector1">
            <a:avLst/>
          </a:prstGeom>
          <a:noFill/>
          <a:ln w="9525" cap="flat" cmpd="sng">
            <a:solidFill>
              <a:schemeClr val="dk2"/>
            </a:solidFill>
            <a:prstDash val="solid"/>
            <a:round/>
            <a:headEnd type="none" w="med" len="med"/>
            <a:tailEnd type="oval" w="med" len="med"/>
          </a:ln>
        </p:spPr>
      </p:cxn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40"/>
          <p:cNvSpPr txBox="1">
            <a:spLocks noGrp="1"/>
          </p:cNvSpPr>
          <p:nvPr>
            <p:ph type="title"/>
          </p:nvPr>
        </p:nvSpPr>
        <p:spPr>
          <a:xfrm>
            <a:off x="283100" y="712150"/>
            <a:ext cx="8620500" cy="101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What people are saying</a:t>
            </a:r>
            <a:endParaRPr/>
          </a:p>
        </p:txBody>
      </p:sp>
      <p:sp>
        <p:nvSpPr>
          <p:cNvPr id="311" name="Google Shape;311;p40"/>
          <p:cNvSpPr txBox="1">
            <a:spLocks noGrp="1"/>
          </p:cNvSpPr>
          <p:nvPr>
            <p:ph type="title" idx="4294967295"/>
          </p:nvPr>
        </p:nvSpPr>
        <p:spPr>
          <a:xfrm>
            <a:off x="6661150" y="2062163"/>
            <a:ext cx="2482850" cy="200501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100"/>
              <a:t>Translate has officially inspired me to learn French </a:t>
            </a:r>
            <a:endParaRPr sz="2100">
              <a:solidFill>
                <a:schemeClr val="lt1"/>
              </a:solidFill>
            </a:endParaRPr>
          </a:p>
          <a:p>
            <a:pPr marL="0" lvl="0" indent="0" algn="l" rtl="0">
              <a:spcBef>
                <a:spcPts val="1200"/>
              </a:spcBef>
              <a:spcAft>
                <a:spcPts val="1200"/>
              </a:spcAft>
              <a:buNone/>
            </a:pPr>
            <a:r>
              <a:rPr lang="en" sz="1400" b="0"/>
              <a:t>Abby Author</a:t>
            </a:r>
            <a:r>
              <a:rPr lang="en" sz="1400" b="0">
                <a:solidFill>
                  <a:schemeClr val="lt1"/>
                </a:solidFill>
              </a:rPr>
              <a:t>, NYC</a:t>
            </a:r>
            <a:endParaRPr sz="1400" b="0">
              <a:solidFill>
                <a:schemeClr val="lt1"/>
              </a:solidFill>
            </a:endParaRPr>
          </a:p>
        </p:txBody>
      </p:sp>
      <p:sp>
        <p:nvSpPr>
          <p:cNvPr id="312" name="Google Shape;312;p40"/>
          <p:cNvSpPr txBox="1">
            <a:spLocks noGrp="1"/>
          </p:cNvSpPr>
          <p:nvPr>
            <p:ph type="title" idx="4294967295"/>
          </p:nvPr>
        </p:nvSpPr>
        <p:spPr>
          <a:xfrm>
            <a:off x="0" y="2062163"/>
            <a:ext cx="2481263" cy="200501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100"/>
              <a:t>With this app, I’m confident to plan a trip to rural Vietnam</a:t>
            </a:r>
            <a:endParaRPr sz="2100">
              <a:solidFill>
                <a:schemeClr val="lt1"/>
              </a:solidFill>
            </a:endParaRPr>
          </a:p>
          <a:p>
            <a:pPr marL="0" lvl="0" indent="0" algn="l" rtl="0">
              <a:spcBef>
                <a:spcPts val="1200"/>
              </a:spcBef>
              <a:spcAft>
                <a:spcPts val="1200"/>
              </a:spcAft>
              <a:buNone/>
            </a:pPr>
            <a:r>
              <a:rPr lang="en" sz="1400" b="0"/>
              <a:t>Wendy Writer</a:t>
            </a:r>
            <a:r>
              <a:rPr lang="en" sz="1400" b="0">
                <a:solidFill>
                  <a:schemeClr val="lt1"/>
                </a:solidFill>
              </a:rPr>
              <a:t>, CA</a:t>
            </a:r>
            <a:endParaRPr sz="1400">
              <a:solidFill>
                <a:schemeClr val="lt1"/>
              </a:solidFill>
            </a:endParaRPr>
          </a:p>
        </p:txBody>
      </p:sp>
      <p:sp>
        <p:nvSpPr>
          <p:cNvPr id="313" name="Google Shape;313;p40"/>
          <p:cNvSpPr txBox="1">
            <a:spLocks noGrp="1"/>
          </p:cNvSpPr>
          <p:nvPr>
            <p:ph type="title" idx="4294967295"/>
          </p:nvPr>
        </p:nvSpPr>
        <p:spPr>
          <a:xfrm>
            <a:off x="0" y="2062163"/>
            <a:ext cx="2482850" cy="200501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100"/>
              <a:t>Visual translation feels like magic</a:t>
            </a:r>
            <a:endParaRPr sz="2100">
              <a:solidFill>
                <a:schemeClr val="lt1"/>
              </a:solidFill>
            </a:endParaRPr>
          </a:p>
          <a:p>
            <a:pPr marL="0" lvl="0" indent="0" algn="l" rtl="0">
              <a:spcBef>
                <a:spcPts val="1200"/>
              </a:spcBef>
              <a:spcAft>
                <a:spcPts val="1200"/>
              </a:spcAft>
              <a:buNone/>
            </a:pPr>
            <a:r>
              <a:rPr lang="en" sz="1400" b="0"/>
              <a:t>Ronny Reader</a:t>
            </a:r>
            <a:r>
              <a:rPr lang="en" sz="1400" b="0">
                <a:solidFill>
                  <a:schemeClr val="lt1"/>
                </a:solidFill>
              </a:rPr>
              <a:t>, NYC</a:t>
            </a:r>
            <a:endParaRPr sz="1400" b="0">
              <a:solidFill>
                <a:schemeClr val="lt1"/>
              </a:solidFill>
            </a:endParaRPr>
          </a:p>
        </p:txBody>
      </p:sp>
      <p:sp>
        <p:nvSpPr>
          <p:cNvPr id="308" name="Google Shape;308;p40"/>
          <p:cNvSpPr/>
          <p:nvPr/>
        </p:nvSpPr>
        <p:spPr>
          <a:xfrm>
            <a:off x="371775" y="1988900"/>
            <a:ext cx="2629500" cy="2244900"/>
          </a:xfrm>
          <a:prstGeom prst="wedgeRectCallout">
            <a:avLst>
              <a:gd name="adj1" fmla="val -20833"/>
              <a:gd name="adj2" fmla="val 625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40"/>
          <p:cNvSpPr/>
          <p:nvPr/>
        </p:nvSpPr>
        <p:spPr>
          <a:xfrm>
            <a:off x="3210432" y="1988900"/>
            <a:ext cx="2629500" cy="2244900"/>
          </a:xfrm>
          <a:prstGeom prst="wedgeRectCallout">
            <a:avLst>
              <a:gd name="adj1" fmla="val -20833"/>
              <a:gd name="adj2" fmla="val 625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40"/>
          <p:cNvSpPr/>
          <p:nvPr/>
        </p:nvSpPr>
        <p:spPr>
          <a:xfrm>
            <a:off x="6049089" y="1988900"/>
            <a:ext cx="2629500" cy="2244900"/>
          </a:xfrm>
          <a:prstGeom prst="wedgeRectCallout">
            <a:avLst>
              <a:gd name="adj1" fmla="val -20833"/>
              <a:gd name="adj2" fmla="val 625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40"/>
          <p:cNvSpPr txBox="1"/>
          <p:nvPr/>
        </p:nvSpPr>
        <p:spPr>
          <a:xfrm>
            <a:off x="283100" y="4654975"/>
            <a:ext cx="6244200" cy="25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i="1">
                <a:solidFill>
                  <a:schemeClr val="lt1"/>
                </a:solidFill>
                <a:latin typeface="Lato"/>
                <a:ea typeface="Lato"/>
                <a:cs typeface="Lato"/>
                <a:sym typeface="Lato"/>
              </a:rPr>
              <a:t>Quotes for illustration purposes only</a:t>
            </a:r>
            <a:endParaRPr sz="1200" i="1">
              <a:solidFill>
                <a:schemeClr val="accent5"/>
              </a:solidFill>
              <a:latin typeface="Lato"/>
              <a:ea typeface="Lato"/>
              <a:cs typeface="Lato"/>
              <a:sym typeface="Lato"/>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pic>
        <p:nvPicPr>
          <p:cNvPr id="319" name="Google Shape;319;p41"/>
          <p:cNvPicPr preferRelativeResize="0"/>
          <p:nvPr/>
        </p:nvPicPr>
        <p:blipFill rotWithShape="1">
          <a:blip r:embed="rId3">
            <a:alphaModFix/>
          </a:blip>
          <a:srcRect l="2132" t="6554" r="6751" b="14093"/>
          <a:stretch/>
        </p:blipFill>
        <p:spPr>
          <a:xfrm>
            <a:off x="0" y="0"/>
            <a:ext cx="9144001" cy="5143500"/>
          </a:xfrm>
          <a:prstGeom prst="rect">
            <a:avLst/>
          </a:prstGeom>
          <a:noFill/>
          <a:ln>
            <a:noFill/>
          </a:ln>
        </p:spPr>
      </p:pic>
      <p:sp>
        <p:nvSpPr>
          <p:cNvPr id="320" name="Google Shape;320;p41"/>
          <p:cNvSpPr txBox="1">
            <a:spLocks noGrp="1"/>
          </p:cNvSpPr>
          <p:nvPr>
            <p:ph type="title"/>
          </p:nvPr>
        </p:nvSpPr>
        <p:spPr>
          <a:xfrm>
            <a:off x="283099" y="712150"/>
            <a:ext cx="8622300" cy="3835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Know a 2nd language? </a:t>
            </a:r>
            <a:br>
              <a:rPr lang="en"/>
            </a:br>
            <a:r>
              <a:rPr lang="en"/>
              <a:t>Make Google Translate  even better by joining </a:t>
            </a:r>
            <a:br>
              <a:rPr lang="en"/>
            </a:br>
            <a:r>
              <a:rPr lang="en"/>
              <a:t>the </a:t>
            </a:r>
            <a:r>
              <a:rPr lang="en">
                <a:solidFill>
                  <a:schemeClr val="accent5"/>
                </a:solidFill>
                <a:uFill>
                  <a:noFill/>
                </a:uFill>
                <a:hlinkClick r:id="rId4">
                  <a:extLst>
                    <a:ext uri="{A12FA001-AC4F-418D-AE19-62706E023703}">
                      <ahyp:hlinkClr xmlns:ahyp="http://schemas.microsoft.com/office/drawing/2018/hyperlinkcolor" val="tx"/>
                    </a:ext>
                  </a:extLst>
                </a:hlinkClick>
              </a:rPr>
              <a:t>community</a:t>
            </a:r>
            <a:r>
              <a:rPr lang="en"/>
              <a:t>.</a:t>
            </a:r>
            <a:endParaRPr/>
          </a:p>
        </p:txBody>
      </p:sp>
      <p:grpSp>
        <p:nvGrpSpPr>
          <p:cNvPr id="321" name="Google Shape;321;p41"/>
          <p:cNvGrpSpPr/>
          <p:nvPr/>
        </p:nvGrpSpPr>
        <p:grpSpPr>
          <a:xfrm>
            <a:off x="6781388" y="2464029"/>
            <a:ext cx="2212050" cy="2537076"/>
            <a:chOff x="6803275" y="395363"/>
            <a:chExt cx="2212050" cy="2537076"/>
          </a:xfrm>
        </p:grpSpPr>
        <p:pic>
          <p:nvPicPr>
            <p:cNvPr id="322" name="Google Shape;322;p41"/>
            <p:cNvPicPr preferRelativeResize="0"/>
            <p:nvPr/>
          </p:nvPicPr>
          <p:blipFill>
            <a:blip r:embed="rId5">
              <a:alphaModFix/>
            </a:blip>
            <a:stretch>
              <a:fillRect/>
            </a:stretch>
          </p:blipFill>
          <p:spPr>
            <a:xfrm>
              <a:off x="6803275" y="427445"/>
              <a:ext cx="2212050" cy="2504994"/>
            </a:xfrm>
            <a:prstGeom prst="rect">
              <a:avLst/>
            </a:prstGeom>
            <a:noFill/>
            <a:ln>
              <a:noFill/>
            </a:ln>
          </p:spPr>
        </p:pic>
        <p:pic>
          <p:nvPicPr>
            <p:cNvPr id="323" name="Google Shape;323;p41" descr="Piece of duct tape sticking a note to the slide"/>
            <p:cNvPicPr preferRelativeResize="0"/>
            <p:nvPr/>
          </p:nvPicPr>
          <p:blipFill rotWithShape="1">
            <a:blip r:embed="rId6">
              <a:alphaModFix/>
            </a:blip>
            <a:srcRect l="9244" t="5926" r="2118" b="10011"/>
            <a:stretch/>
          </p:blipFill>
          <p:spPr>
            <a:xfrm rot="154826">
              <a:off x="7370663" y="419419"/>
              <a:ext cx="1077273" cy="382687"/>
            </a:xfrm>
            <a:prstGeom prst="rect">
              <a:avLst/>
            </a:prstGeom>
            <a:noFill/>
            <a:ln>
              <a:noFill/>
            </a:ln>
          </p:spPr>
        </p:pic>
        <p:sp>
          <p:nvSpPr>
            <p:cNvPr id="324" name="Google Shape;324;p41"/>
            <p:cNvSpPr txBox="1"/>
            <p:nvPr/>
          </p:nvSpPr>
          <p:spPr>
            <a:xfrm>
              <a:off x="6944800" y="684231"/>
              <a:ext cx="1929000" cy="2004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dk1"/>
                  </a:solidFill>
                  <a:latin typeface="Raleway"/>
                  <a:ea typeface="Raleway"/>
                  <a:cs typeface="Raleway"/>
                  <a:sym typeface="Raleway"/>
                </a:rPr>
                <a:t>Tip</a:t>
              </a:r>
              <a:endParaRPr b="1">
                <a:solidFill>
                  <a:schemeClr val="dk1"/>
                </a:solidFill>
                <a:latin typeface="Raleway"/>
                <a:ea typeface="Raleway"/>
                <a:cs typeface="Raleway"/>
                <a:sym typeface="Raleway"/>
              </a:endParaRPr>
            </a:p>
            <a:p>
              <a:pPr marL="0" lvl="0" indent="0" algn="l" rtl="0">
                <a:spcBef>
                  <a:spcPts val="800"/>
                </a:spcBef>
                <a:spcAft>
                  <a:spcPts val="0"/>
                </a:spcAft>
                <a:buNone/>
              </a:pPr>
              <a:r>
                <a:rPr lang="en" sz="1200">
                  <a:solidFill>
                    <a:schemeClr val="dk2"/>
                  </a:solidFill>
                  <a:latin typeface="Raleway"/>
                  <a:ea typeface="Raleway"/>
                  <a:cs typeface="Raleway"/>
                  <a:sym typeface="Raleway"/>
                </a:rPr>
                <a:t>Inspire your audience to act on the information they just learned. </a:t>
              </a:r>
              <a:endParaRPr sz="1200">
                <a:solidFill>
                  <a:schemeClr val="dk2"/>
                </a:solidFill>
                <a:latin typeface="Raleway"/>
                <a:ea typeface="Raleway"/>
                <a:cs typeface="Raleway"/>
                <a:sym typeface="Raleway"/>
              </a:endParaRPr>
            </a:p>
            <a:p>
              <a:pPr marL="0" lvl="0" indent="0" algn="l" rtl="0">
                <a:spcBef>
                  <a:spcPts val="800"/>
                </a:spcBef>
                <a:spcAft>
                  <a:spcPts val="800"/>
                </a:spcAft>
                <a:buNone/>
              </a:pPr>
              <a:r>
                <a:rPr lang="en" sz="1200">
                  <a:solidFill>
                    <a:schemeClr val="dk2"/>
                  </a:solidFill>
                  <a:latin typeface="Raleway"/>
                  <a:ea typeface="Raleway"/>
                  <a:cs typeface="Raleway"/>
                  <a:sym typeface="Raleway"/>
                </a:rPr>
                <a:t>Depending on your idea, this can be anything from downloading </a:t>
              </a:r>
              <a:br>
                <a:rPr lang="en" sz="1200">
                  <a:solidFill>
                    <a:schemeClr val="dk2"/>
                  </a:solidFill>
                  <a:latin typeface="Raleway"/>
                  <a:ea typeface="Raleway"/>
                  <a:cs typeface="Raleway"/>
                  <a:sym typeface="Raleway"/>
                </a:rPr>
              </a:br>
              <a:r>
                <a:rPr lang="en" sz="1200">
                  <a:solidFill>
                    <a:schemeClr val="dk2"/>
                  </a:solidFill>
                  <a:latin typeface="Raleway"/>
                  <a:ea typeface="Raleway"/>
                  <a:cs typeface="Raleway"/>
                  <a:sym typeface="Raleway"/>
                </a:rPr>
                <a:t>an app to joining </a:t>
              </a:r>
              <a:br>
                <a:rPr lang="en" sz="1200">
                  <a:solidFill>
                    <a:schemeClr val="dk2"/>
                  </a:solidFill>
                  <a:latin typeface="Raleway"/>
                  <a:ea typeface="Raleway"/>
                  <a:cs typeface="Raleway"/>
                  <a:sym typeface="Raleway"/>
                </a:rPr>
              </a:br>
              <a:r>
                <a:rPr lang="en" sz="1200">
                  <a:solidFill>
                    <a:schemeClr val="dk2"/>
                  </a:solidFill>
                  <a:latin typeface="Raleway"/>
                  <a:ea typeface="Raleway"/>
                  <a:cs typeface="Raleway"/>
                  <a:sym typeface="Raleway"/>
                </a:rPr>
                <a:t>an organization.</a:t>
              </a:r>
              <a:endParaRPr b="1">
                <a:solidFill>
                  <a:schemeClr val="dk1"/>
                </a:solidFill>
                <a:latin typeface="Raleway"/>
                <a:ea typeface="Raleway"/>
                <a:cs typeface="Raleway"/>
                <a:sym typeface="Raleway"/>
              </a:endParaRPr>
            </a:p>
          </p:txBody>
        </p:sp>
      </p:gr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328"/>
        <p:cNvGrpSpPr/>
        <p:nvPr/>
      </p:nvGrpSpPr>
      <p:grpSpPr>
        <a:xfrm>
          <a:off x="0" y="0"/>
          <a:ext cx="0" cy="0"/>
          <a:chOff x="0" y="0"/>
          <a:chExt cx="0" cy="0"/>
        </a:xfrm>
      </p:grpSpPr>
      <p:pic>
        <p:nvPicPr>
          <p:cNvPr id="329" name="Google Shape;329;p42"/>
          <p:cNvPicPr preferRelativeResize="0"/>
          <p:nvPr/>
        </p:nvPicPr>
        <p:blipFill>
          <a:blip r:embed="rId3">
            <a:alphaModFix/>
          </a:blip>
          <a:stretch>
            <a:fillRect/>
          </a:stretch>
        </p:blipFill>
        <p:spPr>
          <a:xfrm>
            <a:off x="2444700" y="162737"/>
            <a:ext cx="4254600" cy="4818038"/>
          </a:xfrm>
          <a:prstGeom prst="rect">
            <a:avLst/>
          </a:prstGeom>
          <a:noFill/>
          <a:ln>
            <a:noFill/>
          </a:ln>
        </p:spPr>
      </p:pic>
      <p:pic>
        <p:nvPicPr>
          <p:cNvPr id="330" name="Google Shape;330;p42" descr="Piece of duct tape sticking a note to the slide"/>
          <p:cNvPicPr preferRelativeResize="0"/>
          <p:nvPr/>
        </p:nvPicPr>
        <p:blipFill rotWithShape="1">
          <a:blip r:embed="rId4">
            <a:alphaModFix/>
          </a:blip>
          <a:srcRect l="9244" t="5926" r="2118" b="10011"/>
          <a:stretch/>
        </p:blipFill>
        <p:spPr>
          <a:xfrm rot="154828">
            <a:off x="3536000" y="147301"/>
            <a:ext cx="2072000" cy="736050"/>
          </a:xfrm>
          <a:prstGeom prst="rect">
            <a:avLst/>
          </a:prstGeom>
          <a:noFill/>
          <a:ln>
            <a:noFill/>
          </a:ln>
        </p:spPr>
      </p:pic>
      <p:sp>
        <p:nvSpPr>
          <p:cNvPr id="331" name="Google Shape;331;p42"/>
          <p:cNvSpPr txBox="1"/>
          <p:nvPr/>
        </p:nvSpPr>
        <p:spPr>
          <a:xfrm>
            <a:off x="2855550" y="687397"/>
            <a:ext cx="3432900" cy="7626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3000" b="1">
                <a:solidFill>
                  <a:schemeClr val="lt2"/>
                </a:solidFill>
                <a:latin typeface="Raleway"/>
                <a:ea typeface="Raleway"/>
                <a:cs typeface="Raleway"/>
                <a:sym typeface="Raleway"/>
              </a:rPr>
              <a:t>Good luck!</a:t>
            </a:r>
            <a:endParaRPr sz="3000" b="1">
              <a:solidFill>
                <a:schemeClr val="lt2"/>
              </a:solidFill>
              <a:latin typeface="Raleway"/>
              <a:ea typeface="Raleway"/>
              <a:cs typeface="Raleway"/>
              <a:sym typeface="Raleway"/>
            </a:endParaRPr>
          </a:p>
        </p:txBody>
      </p:sp>
      <p:sp>
        <p:nvSpPr>
          <p:cNvPr id="332" name="Google Shape;332;p42"/>
          <p:cNvSpPr txBox="1">
            <a:spLocks noGrp="1"/>
          </p:cNvSpPr>
          <p:nvPr>
            <p:ph type="body" idx="4294967295"/>
          </p:nvPr>
        </p:nvSpPr>
        <p:spPr>
          <a:xfrm>
            <a:off x="0" y="1377950"/>
            <a:ext cx="3432175" cy="163353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2"/>
              </a:buClr>
              <a:buSzPts val="1100"/>
              <a:buFont typeface="Arial"/>
              <a:buNone/>
            </a:pPr>
            <a:r>
              <a:rPr lang="en" sz="1200" dirty="0">
                <a:latin typeface="Raleway"/>
                <a:ea typeface="Raleway"/>
                <a:cs typeface="Raleway"/>
                <a:sym typeface="Raleway"/>
              </a:rPr>
              <a:t>We hope you’ll use these tips to go out and deliver a memorable pitch for your product </a:t>
            </a:r>
            <a:br>
              <a:rPr lang="en" sz="1200" dirty="0">
                <a:latin typeface="Raleway"/>
                <a:ea typeface="Raleway"/>
                <a:cs typeface="Raleway"/>
                <a:sym typeface="Raleway"/>
              </a:rPr>
            </a:br>
            <a:r>
              <a:rPr lang="en" sz="1200" dirty="0">
                <a:latin typeface="Raleway"/>
                <a:ea typeface="Raleway"/>
                <a:cs typeface="Raleway"/>
                <a:sym typeface="Raleway"/>
              </a:rPr>
              <a:t>or service!</a:t>
            </a:r>
            <a:endParaRPr sz="1200" dirty="0">
              <a:latin typeface="Raleway"/>
              <a:ea typeface="Raleway"/>
              <a:cs typeface="Raleway"/>
              <a:sym typeface="Raleway"/>
            </a:endParaRPr>
          </a:p>
          <a:p>
            <a:pPr marL="0" lvl="0" indent="0" algn="l" rtl="0">
              <a:spcBef>
                <a:spcPts val="1200"/>
              </a:spcBef>
              <a:spcAft>
                <a:spcPts val="1200"/>
              </a:spcAft>
              <a:buNone/>
            </a:pPr>
            <a:r>
              <a:rPr lang="en" sz="1200" dirty="0">
                <a:latin typeface="Raleway"/>
                <a:ea typeface="Raleway"/>
                <a:cs typeface="Raleway"/>
                <a:sym typeface="Raleway"/>
              </a:rPr>
              <a:t>For more (free) presentation tips relevant to other types of messages, go to</a:t>
            </a:r>
            <a:br>
              <a:rPr lang="en" sz="1200" dirty="0">
                <a:latin typeface="Raleway"/>
                <a:ea typeface="Raleway"/>
                <a:cs typeface="Raleway"/>
                <a:sym typeface="Raleway"/>
              </a:rPr>
            </a:br>
            <a:r>
              <a:rPr lang="en" sz="1200" u="sng" dirty="0">
                <a:solidFill>
                  <a:schemeClr val="dk1"/>
                </a:solidFill>
                <a:latin typeface="Raleway"/>
                <a:ea typeface="Raleway"/>
                <a:cs typeface="Raleway"/>
                <a:sym typeface="Raleway"/>
                <a:hlinkClick r:id="rId5">
                  <a:extLst>
                    <a:ext uri="{A12FA001-AC4F-418D-AE19-62706E023703}">
                      <ahyp:hlinkClr xmlns:ahyp="http://schemas.microsoft.com/office/drawing/2018/hyperlinkcolor" val="tx"/>
                    </a:ext>
                  </a:extLst>
                </a:hlinkClick>
              </a:rPr>
              <a:t>heathbrothers.com/presentations</a:t>
            </a:r>
            <a:endParaRPr sz="1200" u="sng" dirty="0">
              <a:solidFill>
                <a:schemeClr val="dk1"/>
              </a:solidFill>
              <a:latin typeface="Raleway"/>
              <a:ea typeface="Raleway"/>
              <a:cs typeface="Raleway"/>
              <a:sym typeface="Raleway"/>
            </a:endParaRPr>
          </a:p>
        </p:txBody>
      </p:sp>
      <p:pic>
        <p:nvPicPr>
          <p:cNvPr id="333" name="Google Shape;333;p42" descr="Book titled, &quot;Made To Stick,&quot; standing on its side"/>
          <p:cNvPicPr preferRelativeResize="0"/>
          <p:nvPr/>
        </p:nvPicPr>
        <p:blipFill>
          <a:blip r:embed="rId6">
            <a:alphaModFix/>
          </a:blip>
          <a:stretch>
            <a:fillRect/>
          </a:stretch>
        </p:blipFill>
        <p:spPr>
          <a:xfrm>
            <a:off x="5176950" y="3083225"/>
            <a:ext cx="1184925" cy="1545950"/>
          </a:xfrm>
          <a:prstGeom prst="rect">
            <a:avLst/>
          </a:prstGeom>
          <a:noFill/>
          <a:ln>
            <a:noFill/>
          </a:ln>
        </p:spPr>
      </p:pic>
      <p:sp>
        <p:nvSpPr>
          <p:cNvPr id="334" name="Google Shape;334;p42"/>
          <p:cNvSpPr txBox="1"/>
          <p:nvPr/>
        </p:nvSpPr>
        <p:spPr>
          <a:xfrm>
            <a:off x="2855550" y="3495513"/>
            <a:ext cx="2103000" cy="10122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 sz="1200">
                <a:solidFill>
                  <a:schemeClr val="dk2"/>
                </a:solidFill>
                <a:latin typeface="Raleway"/>
                <a:ea typeface="Raleway"/>
                <a:cs typeface="Raleway"/>
                <a:sym typeface="Raleway"/>
              </a:rPr>
              <a:t>For more about making your ideas stick with others, check out our book!</a:t>
            </a:r>
            <a:endParaRPr sz="1200">
              <a:solidFill>
                <a:schemeClr val="dk2"/>
              </a:solidFill>
              <a:latin typeface="Raleway"/>
              <a:ea typeface="Raleway"/>
              <a:cs typeface="Raleway"/>
              <a:sym typeface="Raleway"/>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0">
            <a:extLst>
              <a:ext uri="{FF2B5EF4-FFF2-40B4-BE49-F238E27FC236}">
                <a16:creationId xmlns:a16="http://schemas.microsoft.com/office/drawing/2014/main" id="{F045108E-8252-4614-967D-6DABE08E8DDB}"/>
              </a:ext>
            </a:extLst>
          </p:cNvPr>
          <p:cNvSpPr txBox="1">
            <a:spLocks/>
          </p:cNvSpPr>
          <p:nvPr/>
        </p:nvSpPr>
        <p:spPr>
          <a:xfrm>
            <a:off x="412735" y="155526"/>
            <a:ext cx="8988813" cy="408719"/>
          </a:xfrm>
          <a:prstGeom prst="rect">
            <a:avLst/>
          </a:prstGeom>
        </p:spPr>
        <p:txBody>
          <a:bodyPr spcFirstLastPara="1" wrap="square" lIns="91425" tIns="91425" rIns="91425" bIns="91425" anchor="ctr" anchorCtr="0">
            <a:noAutofit/>
          </a:bodyPr>
          <a:lstStyle>
            <a:defPPr>
              <a:defRPr lang="nb-NO"/>
            </a:defPPr>
            <a:lvl1pPr lvl="0" algn="l" rtl="0" fontAlgn="base">
              <a:spcBef>
                <a:spcPct val="0"/>
              </a:spcBef>
              <a:spcAft>
                <a:spcPct val="0"/>
              </a:spcAft>
              <a:buNone/>
              <a:defRPr sz="2400" kern="1200">
                <a:solidFill>
                  <a:schemeClr val="tx1"/>
                </a:solidFill>
                <a:latin typeface="Times New Roman" pitchFamily="18" charset="0"/>
                <a:ea typeface="+mn-ea"/>
                <a:cs typeface="+mn-cs"/>
              </a:defRPr>
            </a:lvl1pPr>
            <a:lvl2pPr marL="534988" lvl="1" indent="-77788" algn="l" rtl="0" fontAlgn="base">
              <a:spcBef>
                <a:spcPct val="0"/>
              </a:spcBef>
              <a:spcAft>
                <a:spcPct val="0"/>
              </a:spcAft>
              <a:buNone/>
              <a:defRPr sz="2800" kern="1200">
                <a:solidFill>
                  <a:schemeClr val="tx1"/>
                </a:solidFill>
                <a:latin typeface="Times New Roman" pitchFamily="18" charset="0"/>
                <a:ea typeface="+mn-ea"/>
                <a:cs typeface="+mn-cs"/>
              </a:defRPr>
            </a:lvl2pPr>
            <a:lvl3pPr marL="1071563" lvl="2" indent="-157163" algn="l" rtl="0" fontAlgn="base">
              <a:spcBef>
                <a:spcPct val="0"/>
              </a:spcBef>
              <a:spcAft>
                <a:spcPct val="0"/>
              </a:spcAft>
              <a:buNone/>
              <a:defRPr sz="2800" kern="1200">
                <a:solidFill>
                  <a:schemeClr val="tx1"/>
                </a:solidFill>
                <a:latin typeface="Times New Roman" pitchFamily="18" charset="0"/>
                <a:ea typeface="+mn-ea"/>
                <a:cs typeface="+mn-cs"/>
              </a:defRPr>
            </a:lvl3pPr>
            <a:lvl4pPr marL="1608138" lvl="3" indent="-236538" algn="l" rtl="0" fontAlgn="base">
              <a:spcBef>
                <a:spcPct val="0"/>
              </a:spcBef>
              <a:spcAft>
                <a:spcPct val="0"/>
              </a:spcAft>
              <a:buNone/>
              <a:defRPr sz="2800" kern="1200">
                <a:solidFill>
                  <a:schemeClr val="tx1"/>
                </a:solidFill>
                <a:latin typeface="Times New Roman" pitchFamily="18" charset="0"/>
                <a:ea typeface="+mn-ea"/>
                <a:cs typeface="+mn-cs"/>
              </a:defRPr>
            </a:lvl4pPr>
            <a:lvl5pPr marL="2144713" lvl="4" indent="-315913" algn="l" rtl="0" fontAlgn="base">
              <a:spcBef>
                <a:spcPct val="0"/>
              </a:spcBef>
              <a:spcAft>
                <a:spcPct val="0"/>
              </a:spcAft>
              <a:buNone/>
              <a:defRPr sz="2800" kern="1200">
                <a:solidFill>
                  <a:schemeClr val="tx1"/>
                </a:solidFill>
                <a:latin typeface="Times New Roman" pitchFamily="18" charset="0"/>
                <a:ea typeface="+mn-ea"/>
                <a:cs typeface="+mn-cs"/>
              </a:defRPr>
            </a:lvl5pPr>
            <a:lvl6pPr marL="2286000" lvl="5" algn="l" defTabSz="914400" rtl="0" eaLnBrk="1" latinLnBrk="0" hangingPunct="1">
              <a:buNone/>
              <a:defRPr sz="2800" kern="1200">
                <a:solidFill>
                  <a:schemeClr val="tx1"/>
                </a:solidFill>
                <a:latin typeface="Times New Roman" pitchFamily="18" charset="0"/>
                <a:ea typeface="+mn-ea"/>
                <a:cs typeface="+mn-cs"/>
              </a:defRPr>
            </a:lvl6pPr>
            <a:lvl7pPr marL="2743200" lvl="6" algn="l" defTabSz="914400" rtl="0" eaLnBrk="1" latinLnBrk="0" hangingPunct="1">
              <a:buNone/>
              <a:defRPr sz="2800" kern="1200">
                <a:solidFill>
                  <a:schemeClr val="tx1"/>
                </a:solidFill>
                <a:latin typeface="Times New Roman" pitchFamily="18" charset="0"/>
                <a:ea typeface="+mn-ea"/>
                <a:cs typeface="+mn-cs"/>
              </a:defRPr>
            </a:lvl7pPr>
            <a:lvl8pPr marL="3200400" lvl="7" algn="l" defTabSz="914400" rtl="0" eaLnBrk="1" latinLnBrk="0" hangingPunct="1">
              <a:buNone/>
              <a:defRPr sz="2800" kern="1200">
                <a:solidFill>
                  <a:schemeClr val="tx1"/>
                </a:solidFill>
                <a:latin typeface="Times New Roman" pitchFamily="18" charset="0"/>
                <a:ea typeface="+mn-ea"/>
                <a:cs typeface="+mn-cs"/>
              </a:defRPr>
            </a:lvl8pPr>
            <a:lvl9pPr marL="3657600" lvl="8" algn="l" defTabSz="914400" rtl="0" eaLnBrk="1" latinLnBrk="0" hangingPunct="1">
              <a:buNone/>
              <a:defRPr sz="2800" kern="1200">
                <a:solidFill>
                  <a:schemeClr val="tx1"/>
                </a:solidFill>
                <a:latin typeface="Times New Roman" pitchFamily="18" charset="0"/>
                <a:ea typeface="+mn-ea"/>
                <a:cs typeface="+mn-cs"/>
              </a:defRPr>
            </a:lvl9pPr>
          </a:lstStyle>
          <a:p>
            <a:endParaRPr lang="en-US" sz="1200" dirty="0"/>
          </a:p>
        </p:txBody>
      </p:sp>
      <p:sp>
        <p:nvSpPr>
          <p:cNvPr id="3" name="Slide Number Placeholder 4">
            <a:extLst>
              <a:ext uri="{FF2B5EF4-FFF2-40B4-BE49-F238E27FC236}">
                <a16:creationId xmlns:a16="http://schemas.microsoft.com/office/drawing/2014/main" id="{183C0FD2-DC8E-4C08-AF7F-F34C89D8A516}"/>
              </a:ext>
            </a:extLst>
          </p:cNvPr>
          <p:cNvSpPr txBox="1">
            <a:spLocks/>
          </p:cNvSpPr>
          <p:nvPr/>
        </p:nvSpPr>
        <p:spPr>
          <a:xfrm>
            <a:off x="8890764" y="4424555"/>
            <a:ext cx="337056" cy="208812"/>
          </a:xfrm>
          <a:prstGeom prst="rect">
            <a:avLst/>
          </a:prstGeom>
        </p:spPr>
        <p:txBody>
          <a:bodyPr/>
          <a:lstStyle>
            <a:defPPr>
              <a:defRPr lang="nb-NO"/>
            </a:defPPr>
            <a:lvl1pPr algn="l" rtl="0" fontAlgn="base">
              <a:spcBef>
                <a:spcPct val="0"/>
              </a:spcBef>
              <a:spcAft>
                <a:spcPct val="0"/>
              </a:spcAft>
              <a:defRPr sz="2800" kern="1200">
                <a:solidFill>
                  <a:schemeClr val="tx1"/>
                </a:solidFill>
                <a:latin typeface="Times New Roman" pitchFamily="18" charset="0"/>
                <a:ea typeface="+mn-ea"/>
                <a:cs typeface="+mn-cs"/>
              </a:defRPr>
            </a:lvl1pPr>
            <a:lvl2pPr marL="534988" indent="-77788" algn="l" rtl="0" fontAlgn="base">
              <a:spcBef>
                <a:spcPct val="0"/>
              </a:spcBef>
              <a:spcAft>
                <a:spcPct val="0"/>
              </a:spcAft>
              <a:defRPr sz="2800" kern="1200">
                <a:solidFill>
                  <a:schemeClr val="tx1"/>
                </a:solidFill>
                <a:latin typeface="Times New Roman" pitchFamily="18" charset="0"/>
                <a:ea typeface="+mn-ea"/>
                <a:cs typeface="+mn-cs"/>
              </a:defRPr>
            </a:lvl2pPr>
            <a:lvl3pPr marL="1071563" indent="-157163" algn="l" rtl="0" fontAlgn="base">
              <a:spcBef>
                <a:spcPct val="0"/>
              </a:spcBef>
              <a:spcAft>
                <a:spcPct val="0"/>
              </a:spcAft>
              <a:defRPr sz="2800" kern="1200">
                <a:solidFill>
                  <a:schemeClr val="tx1"/>
                </a:solidFill>
                <a:latin typeface="Times New Roman" pitchFamily="18" charset="0"/>
                <a:ea typeface="+mn-ea"/>
                <a:cs typeface="+mn-cs"/>
              </a:defRPr>
            </a:lvl3pPr>
            <a:lvl4pPr marL="1608138" indent="-236538" algn="l" rtl="0" fontAlgn="base">
              <a:spcBef>
                <a:spcPct val="0"/>
              </a:spcBef>
              <a:spcAft>
                <a:spcPct val="0"/>
              </a:spcAft>
              <a:defRPr sz="2800" kern="1200">
                <a:solidFill>
                  <a:schemeClr val="tx1"/>
                </a:solidFill>
                <a:latin typeface="Times New Roman" pitchFamily="18" charset="0"/>
                <a:ea typeface="+mn-ea"/>
                <a:cs typeface="+mn-cs"/>
              </a:defRPr>
            </a:lvl4pPr>
            <a:lvl5pPr marL="2144713" indent="-315913" algn="l" rtl="0" fontAlgn="base">
              <a:spcBef>
                <a:spcPct val="0"/>
              </a:spcBef>
              <a:spcAft>
                <a:spcPct val="0"/>
              </a:spcAft>
              <a:defRPr sz="2800" kern="1200">
                <a:solidFill>
                  <a:schemeClr val="tx1"/>
                </a:solidFill>
                <a:latin typeface="Times New Roman" pitchFamily="18" charset="0"/>
                <a:ea typeface="+mn-ea"/>
                <a:cs typeface="+mn-cs"/>
              </a:defRPr>
            </a:lvl5pPr>
            <a:lvl6pPr marL="2286000" algn="l" defTabSz="914400" rtl="0" eaLnBrk="1" latinLnBrk="0" hangingPunct="1">
              <a:defRPr sz="2800" kern="1200">
                <a:solidFill>
                  <a:schemeClr val="tx1"/>
                </a:solidFill>
                <a:latin typeface="Times New Roman" pitchFamily="18" charset="0"/>
                <a:ea typeface="+mn-ea"/>
                <a:cs typeface="+mn-cs"/>
              </a:defRPr>
            </a:lvl6pPr>
            <a:lvl7pPr marL="2743200" algn="l" defTabSz="914400" rtl="0" eaLnBrk="1" latinLnBrk="0" hangingPunct="1">
              <a:defRPr sz="2800" kern="1200">
                <a:solidFill>
                  <a:schemeClr val="tx1"/>
                </a:solidFill>
                <a:latin typeface="Times New Roman" pitchFamily="18" charset="0"/>
                <a:ea typeface="+mn-ea"/>
                <a:cs typeface="+mn-cs"/>
              </a:defRPr>
            </a:lvl7pPr>
            <a:lvl8pPr marL="3200400" algn="l" defTabSz="914400" rtl="0" eaLnBrk="1" latinLnBrk="0" hangingPunct="1">
              <a:defRPr sz="2800" kern="1200">
                <a:solidFill>
                  <a:schemeClr val="tx1"/>
                </a:solidFill>
                <a:latin typeface="Times New Roman" pitchFamily="18" charset="0"/>
                <a:ea typeface="+mn-ea"/>
                <a:cs typeface="+mn-cs"/>
              </a:defRPr>
            </a:lvl8pPr>
            <a:lvl9pPr marL="3657600" algn="l" defTabSz="914400" rtl="0" eaLnBrk="1" latinLnBrk="0" hangingPunct="1">
              <a:defRPr sz="2800" kern="1200">
                <a:solidFill>
                  <a:schemeClr val="tx1"/>
                </a:solidFill>
                <a:latin typeface="Times New Roman" pitchFamily="18" charset="0"/>
                <a:ea typeface="+mn-ea"/>
                <a:cs typeface="+mn-cs"/>
              </a:defRPr>
            </a:lvl9pPr>
          </a:lstStyle>
          <a:p>
            <a:r>
              <a:rPr lang="en-GB" dirty="0"/>
              <a:t>  </a:t>
            </a:r>
            <a:fld id="{46F7CCA4-0035-480A-A47D-E0E117D4313F}" type="slidenum">
              <a:rPr lang="en-GB" sz="1200" smtClean="0"/>
              <a:pPr/>
              <a:t>5</a:t>
            </a:fld>
            <a:endParaRPr lang="en-GB" sz="1200" dirty="0"/>
          </a:p>
        </p:txBody>
      </p:sp>
      <p:sp>
        <p:nvSpPr>
          <p:cNvPr id="6" name="Text Placeholder 12">
            <a:extLst>
              <a:ext uri="{FF2B5EF4-FFF2-40B4-BE49-F238E27FC236}">
                <a16:creationId xmlns:a16="http://schemas.microsoft.com/office/drawing/2014/main" id="{DF6C24E0-5225-4794-938E-53627B6F7929}"/>
              </a:ext>
            </a:extLst>
          </p:cNvPr>
          <p:cNvSpPr txBox="1">
            <a:spLocks/>
          </p:cNvSpPr>
          <p:nvPr/>
        </p:nvSpPr>
        <p:spPr>
          <a:xfrm>
            <a:off x="400840" y="5102993"/>
            <a:ext cx="7223308" cy="438652"/>
          </a:xfrm>
          <a:prstGeom prst="rect">
            <a:avLst/>
          </a:prstGeom>
        </p:spPr>
        <p:txBody>
          <a:bodyPr/>
          <a:lstStyle>
            <a:lvl1pPr marL="177800" indent="-177800" algn="l" defTabSz="534988" rtl="0" eaLnBrk="1" fontAlgn="base" hangingPunct="1">
              <a:spcBef>
                <a:spcPct val="20000"/>
              </a:spcBef>
              <a:spcAft>
                <a:spcPct val="0"/>
              </a:spcAft>
              <a:buClr>
                <a:schemeClr val="accent1"/>
              </a:buClr>
              <a:buSzPct val="120000"/>
              <a:buFont typeface="Arial" panose="020B0604020202020204" pitchFamily="34" charset="0"/>
              <a:buChar char="•"/>
              <a:defRPr sz="1400" kern="1200">
                <a:solidFill>
                  <a:schemeClr val="tx1"/>
                </a:solidFill>
                <a:latin typeface="+mn-lt"/>
                <a:ea typeface="+mn-ea"/>
                <a:cs typeface="+mn-cs"/>
              </a:defRPr>
            </a:lvl1pPr>
            <a:lvl2pPr marL="534988" indent="-179388" algn="l" defTabSz="534988" rtl="0" eaLnBrk="1" fontAlgn="base" hangingPunct="1">
              <a:spcBef>
                <a:spcPct val="20000"/>
              </a:spcBef>
              <a:spcAft>
                <a:spcPct val="0"/>
              </a:spcAft>
              <a:buClr>
                <a:schemeClr val="accent1"/>
              </a:buClr>
              <a:buSzPct val="60000"/>
              <a:buFont typeface="Arial" charset="0"/>
              <a:buChar char="▬"/>
              <a:defRPr sz="1200" kern="1200">
                <a:solidFill>
                  <a:schemeClr val="tx1"/>
                </a:solidFill>
                <a:latin typeface="+mn-lt"/>
                <a:ea typeface="+mn-ea"/>
                <a:cs typeface="+mn-cs"/>
              </a:defRPr>
            </a:lvl2pPr>
            <a:lvl3pPr marL="903288" indent="-190500" algn="l" defTabSz="534988" rtl="0" eaLnBrk="1" fontAlgn="base" hangingPunct="1">
              <a:spcBef>
                <a:spcPct val="20000"/>
              </a:spcBef>
              <a:spcAft>
                <a:spcPct val="0"/>
              </a:spcAft>
              <a:buClr>
                <a:schemeClr val="accent1"/>
              </a:buClr>
              <a:buSzPct val="50000"/>
              <a:buFont typeface="Arial" charset="0"/>
              <a:buChar char="▬"/>
              <a:defRPr sz="1100" kern="1200">
                <a:solidFill>
                  <a:schemeClr val="tx1"/>
                </a:solidFill>
                <a:latin typeface="+mn-lt"/>
                <a:ea typeface="+mn-ea"/>
                <a:cs typeface="+mn-cs"/>
              </a:defRPr>
            </a:lvl3pPr>
            <a:lvl4pPr marL="1258888" indent="-177800" algn="l" defTabSz="534988" rtl="0" eaLnBrk="1" fontAlgn="base" hangingPunct="1">
              <a:spcBef>
                <a:spcPct val="20000"/>
              </a:spcBef>
              <a:spcAft>
                <a:spcPct val="0"/>
              </a:spcAft>
              <a:buClr>
                <a:schemeClr val="accent1"/>
              </a:buClr>
              <a:buSzPct val="40000"/>
              <a:buFont typeface="Arial" charset="0"/>
              <a:buChar char="▬"/>
              <a:defRPr sz="1100" kern="1200">
                <a:solidFill>
                  <a:schemeClr val="tx1"/>
                </a:solidFill>
                <a:latin typeface="+mn-lt"/>
                <a:ea typeface="+mn-ea"/>
                <a:cs typeface="+mn-cs"/>
              </a:defRPr>
            </a:lvl4pPr>
            <a:lvl5pPr marL="1614488" indent="-177800" algn="l" defTabSz="534988" rtl="0" eaLnBrk="1" fontAlgn="base" hangingPunct="1">
              <a:spcBef>
                <a:spcPct val="20000"/>
              </a:spcBef>
              <a:spcAft>
                <a:spcPct val="0"/>
              </a:spcAft>
              <a:buClr>
                <a:schemeClr val="accent1"/>
              </a:buClr>
              <a:buSzPct val="30000"/>
              <a:buFont typeface="Arial" charset="0"/>
              <a:buChar char="▬"/>
              <a:defRPr sz="1100" kern="1200">
                <a:solidFill>
                  <a:schemeClr val="tx1"/>
                </a:solidFill>
                <a:latin typeface="+mn-lt"/>
                <a:ea typeface="+mn-ea"/>
                <a:cs typeface="+mn-cs"/>
              </a:defRPr>
            </a:lvl5pPr>
            <a:lvl6pPr marL="2949709" indent="-268155" algn="l" defTabSz="536311" rtl="0" eaLnBrk="1" latinLnBrk="0" hangingPunct="1">
              <a:spcBef>
                <a:spcPct val="20000"/>
              </a:spcBef>
              <a:buFont typeface="Arial"/>
              <a:buChar char="•"/>
              <a:defRPr sz="2300" kern="1200">
                <a:solidFill>
                  <a:schemeClr val="tx1"/>
                </a:solidFill>
                <a:latin typeface="+mn-lt"/>
                <a:ea typeface="+mn-ea"/>
                <a:cs typeface="+mn-cs"/>
              </a:defRPr>
            </a:lvl6pPr>
            <a:lvl7pPr marL="3486020" indent="-268155" algn="l" defTabSz="536311" rtl="0" eaLnBrk="1" latinLnBrk="0" hangingPunct="1">
              <a:spcBef>
                <a:spcPct val="20000"/>
              </a:spcBef>
              <a:buFont typeface="Arial"/>
              <a:buChar char="•"/>
              <a:defRPr sz="2300" kern="1200">
                <a:solidFill>
                  <a:schemeClr val="tx1"/>
                </a:solidFill>
                <a:latin typeface="+mn-lt"/>
                <a:ea typeface="+mn-ea"/>
                <a:cs typeface="+mn-cs"/>
              </a:defRPr>
            </a:lvl7pPr>
            <a:lvl8pPr marL="4022331" indent="-268155" algn="l" defTabSz="536311" rtl="0" eaLnBrk="1" latinLnBrk="0" hangingPunct="1">
              <a:spcBef>
                <a:spcPct val="20000"/>
              </a:spcBef>
              <a:buFont typeface="Arial"/>
              <a:buChar char="•"/>
              <a:defRPr sz="2300" kern="1200">
                <a:solidFill>
                  <a:schemeClr val="tx1"/>
                </a:solidFill>
                <a:latin typeface="+mn-lt"/>
                <a:ea typeface="+mn-ea"/>
                <a:cs typeface="+mn-cs"/>
              </a:defRPr>
            </a:lvl8pPr>
            <a:lvl9pPr marL="4558641" indent="-268155" algn="l" defTabSz="536311" rtl="0" eaLnBrk="1" latinLnBrk="0" hangingPunct="1">
              <a:spcBef>
                <a:spcPct val="20000"/>
              </a:spcBef>
              <a:buFont typeface="Arial"/>
              <a:buChar char="•"/>
              <a:defRPr sz="2300" kern="1200">
                <a:solidFill>
                  <a:schemeClr val="tx1"/>
                </a:solidFill>
                <a:latin typeface="+mn-lt"/>
                <a:ea typeface="+mn-ea"/>
                <a:cs typeface="+mn-cs"/>
              </a:defRPr>
            </a:lvl9pPr>
          </a:lstStyle>
          <a:p>
            <a:endParaRPr lang="en-US" dirty="0"/>
          </a:p>
        </p:txBody>
      </p:sp>
      <p:sp>
        <p:nvSpPr>
          <p:cNvPr id="54" name="Google Shape;101;p17">
            <a:extLst>
              <a:ext uri="{FF2B5EF4-FFF2-40B4-BE49-F238E27FC236}">
                <a16:creationId xmlns:a16="http://schemas.microsoft.com/office/drawing/2014/main" id="{EAD3F026-A257-457D-948F-6525D305A1EC}"/>
              </a:ext>
            </a:extLst>
          </p:cNvPr>
          <p:cNvSpPr txBox="1">
            <a:spLocks/>
          </p:cNvSpPr>
          <p:nvPr/>
        </p:nvSpPr>
        <p:spPr>
          <a:xfrm>
            <a:off x="265611" y="136436"/>
            <a:ext cx="5197200" cy="768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9pPr>
          </a:lstStyle>
          <a:p>
            <a:pPr>
              <a:spcAft>
                <a:spcPts val="1600"/>
              </a:spcAft>
            </a:pPr>
            <a:r>
              <a:rPr lang="en-GB" sz="3600" dirty="0">
                <a:solidFill>
                  <a:schemeClr val="dk1"/>
                </a:solidFill>
              </a:rPr>
              <a:t>Why now? </a:t>
            </a:r>
            <a:endParaRPr lang="en-GB" sz="2400" dirty="0"/>
          </a:p>
        </p:txBody>
      </p:sp>
      <p:graphicFrame>
        <p:nvGraphicFramePr>
          <p:cNvPr id="14" name="Table 20">
            <a:extLst>
              <a:ext uri="{FF2B5EF4-FFF2-40B4-BE49-F238E27FC236}">
                <a16:creationId xmlns:a16="http://schemas.microsoft.com/office/drawing/2014/main" id="{0E195C1B-485A-458D-9719-3388548CAC91}"/>
              </a:ext>
            </a:extLst>
          </p:cNvPr>
          <p:cNvGraphicFramePr>
            <a:graphicFrameLocks noGrp="1"/>
          </p:cNvGraphicFramePr>
          <p:nvPr/>
        </p:nvGraphicFramePr>
        <p:xfrm>
          <a:off x="5981700" y="5646420"/>
          <a:ext cx="3162300" cy="1165860"/>
        </p:xfrm>
        <a:graphic>
          <a:graphicData uri="http://schemas.openxmlformats.org/drawingml/2006/table">
            <a:tbl>
              <a:tblPr firstRow="1" bandRow="1">
                <a:tableStyleId>{BB407C62-66F9-41AA-9523-79891B0AD172}</a:tableStyleId>
              </a:tblPr>
              <a:tblGrid>
                <a:gridCol w="1062271">
                  <a:extLst>
                    <a:ext uri="{9D8B030D-6E8A-4147-A177-3AD203B41FA5}">
                      <a16:colId xmlns:a16="http://schemas.microsoft.com/office/drawing/2014/main" val="2173922627"/>
                    </a:ext>
                  </a:extLst>
                </a:gridCol>
                <a:gridCol w="2100029">
                  <a:extLst>
                    <a:ext uri="{9D8B030D-6E8A-4147-A177-3AD203B41FA5}">
                      <a16:colId xmlns:a16="http://schemas.microsoft.com/office/drawing/2014/main" val="1503026700"/>
                    </a:ext>
                  </a:extLst>
                </a:gridCol>
              </a:tblGrid>
              <a:tr h="342900">
                <a:tc>
                  <a:txBody>
                    <a:bodyPr/>
                    <a:lstStyle/>
                    <a:p>
                      <a:pPr marL="0" marR="0" lvl="0" indent="0" algn="l" defTabSz="536311" rtl="0" eaLnBrk="1" fontAlgn="auto" latinLnBrk="0" hangingPunct="1">
                        <a:lnSpc>
                          <a:spcPct val="100000"/>
                        </a:lnSpc>
                        <a:spcBef>
                          <a:spcPts val="0"/>
                        </a:spcBef>
                        <a:spcAft>
                          <a:spcPts val="0"/>
                        </a:spcAft>
                        <a:buClrTx/>
                        <a:buSzTx/>
                        <a:buFontTx/>
                        <a:buNone/>
                        <a:tabLst/>
                        <a:defRPr/>
                      </a:pPr>
                      <a:r>
                        <a:rPr lang="en-GB" sz="1200" dirty="0">
                          <a:solidFill>
                            <a:srgbClr val="9EA613"/>
                          </a:solidFill>
                        </a:rPr>
                        <a:t>High value</a:t>
                      </a:r>
                    </a:p>
                  </a:txBody>
                  <a:tcPr/>
                </a:tc>
                <a:tc>
                  <a:txBody>
                    <a:bodyPr/>
                    <a:lstStyle/>
                    <a:p>
                      <a:endParaRPr lang="en-GB" sz="1200" dirty="0"/>
                    </a:p>
                  </a:txBody>
                  <a:tcPr/>
                </a:tc>
                <a:extLst>
                  <a:ext uri="{0D108BD9-81ED-4DB2-BD59-A6C34878D82A}">
                    <a16:rowId xmlns:a16="http://schemas.microsoft.com/office/drawing/2014/main" val="1776021321"/>
                  </a:ext>
                </a:extLst>
              </a:tr>
              <a:tr h="314434">
                <a:tc>
                  <a:txBody>
                    <a:bodyPr/>
                    <a:lstStyle/>
                    <a:p>
                      <a:pPr marL="0" marR="0" lvl="0" indent="0" algn="l" defTabSz="536311" rtl="0" eaLnBrk="1" fontAlgn="auto" latinLnBrk="0" hangingPunct="1">
                        <a:lnSpc>
                          <a:spcPct val="100000"/>
                        </a:lnSpc>
                        <a:spcBef>
                          <a:spcPts val="0"/>
                        </a:spcBef>
                        <a:spcAft>
                          <a:spcPts val="0"/>
                        </a:spcAft>
                        <a:buClrTx/>
                        <a:buSzTx/>
                        <a:buFontTx/>
                        <a:buNone/>
                        <a:tabLst/>
                        <a:defRPr/>
                      </a:pPr>
                      <a:r>
                        <a:rPr lang="en-GB" sz="1200" dirty="0">
                          <a:solidFill>
                            <a:srgbClr val="92D050"/>
                          </a:solidFill>
                        </a:rPr>
                        <a:t>Middle value </a:t>
                      </a:r>
                    </a:p>
                  </a:txBody>
                  <a:tcPr/>
                </a:tc>
                <a:tc>
                  <a:txBody>
                    <a:bodyPr/>
                    <a:lstStyle/>
                    <a:p>
                      <a:endParaRPr lang="en-GB" dirty="0"/>
                    </a:p>
                  </a:txBody>
                  <a:tcPr/>
                </a:tc>
                <a:extLst>
                  <a:ext uri="{0D108BD9-81ED-4DB2-BD59-A6C34878D82A}">
                    <a16:rowId xmlns:a16="http://schemas.microsoft.com/office/drawing/2014/main" val="2082730163"/>
                  </a:ext>
                </a:extLst>
              </a:tr>
              <a:tr h="344914">
                <a:tc>
                  <a:txBody>
                    <a:bodyPr/>
                    <a:lstStyle/>
                    <a:p>
                      <a:pPr marL="0" marR="0" lvl="0" indent="0" algn="l" defTabSz="536311" rtl="0" eaLnBrk="1" fontAlgn="auto" latinLnBrk="0" hangingPunct="1">
                        <a:lnSpc>
                          <a:spcPct val="100000"/>
                        </a:lnSpc>
                        <a:spcBef>
                          <a:spcPts val="0"/>
                        </a:spcBef>
                        <a:spcAft>
                          <a:spcPts val="0"/>
                        </a:spcAft>
                        <a:buClrTx/>
                        <a:buSzTx/>
                        <a:buFontTx/>
                        <a:buNone/>
                        <a:tabLst/>
                        <a:defRPr/>
                      </a:pPr>
                      <a:r>
                        <a:rPr lang="en-GB" sz="1200" dirty="0">
                          <a:solidFill>
                            <a:srgbClr val="FF0000"/>
                          </a:solidFill>
                        </a:rPr>
                        <a:t>Low value</a:t>
                      </a:r>
                    </a:p>
                  </a:txBody>
                  <a:tcPr/>
                </a:tc>
                <a:tc>
                  <a:txBody>
                    <a:bodyPr/>
                    <a:lstStyle/>
                    <a:p>
                      <a:endParaRPr lang="en-GB" dirty="0"/>
                    </a:p>
                  </a:txBody>
                  <a:tcPr/>
                </a:tc>
                <a:extLst>
                  <a:ext uri="{0D108BD9-81ED-4DB2-BD59-A6C34878D82A}">
                    <a16:rowId xmlns:a16="http://schemas.microsoft.com/office/drawing/2014/main" val="1601809383"/>
                  </a:ext>
                </a:extLst>
              </a:tr>
            </a:tbl>
          </a:graphicData>
        </a:graphic>
      </p:graphicFrame>
      <p:sp>
        <p:nvSpPr>
          <p:cNvPr id="36" name="TextBox 35">
            <a:extLst>
              <a:ext uri="{FF2B5EF4-FFF2-40B4-BE49-F238E27FC236}">
                <a16:creationId xmlns:a16="http://schemas.microsoft.com/office/drawing/2014/main" id="{BF0063B2-D23B-4B05-A9C7-0B49C83F894B}"/>
              </a:ext>
            </a:extLst>
          </p:cNvPr>
          <p:cNvSpPr txBox="1"/>
          <p:nvPr/>
        </p:nvSpPr>
        <p:spPr>
          <a:xfrm>
            <a:off x="310515" y="5216813"/>
            <a:ext cx="8833485" cy="369332"/>
          </a:xfrm>
          <a:prstGeom prst="rect">
            <a:avLst/>
          </a:prstGeom>
          <a:noFill/>
        </p:spPr>
        <p:txBody>
          <a:bodyPr wrap="square">
            <a:spAutoFit/>
          </a:bodyPr>
          <a:lstStyle/>
          <a:p>
            <a:r>
              <a:rPr lang="en-GB" sz="1800" dirty="0"/>
              <a:t>Optimal early stage decisions to increase revenue and lower capital expenditure</a:t>
            </a:r>
          </a:p>
        </p:txBody>
      </p:sp>
      <p:sp>
        <p:nvSpPr>
          <p:cNvPr id="33" name="Rectangle 2">
            <a:extLst>
              <a:ext uri="{FF2B5EF4-FFF2-40B4-BE49-F238E27FC236}">
                <a16:creationId xmlns:a16="http://schemas.microsoft.com/office/drawing/2014/main" id="{D018E3DD-C3DA-44BB-99DC-468A7A608490}"/>
              </a:ext>
            </a:extLst>
          </p:cNvPr>
          <p:cNvSpPr>
            <a:spLocks noChangeArrowheads="1"/>
          </p:cNvSpPr>
          <p:nvPr/>
        </p:nvSpPr>
        <p:spPr bwMode="gray">
          <a:xfrm>
            <a:off x="199379" y="867641"/>
            <a:ext cx="1752890" cy="908050"/>
          </a:xfrm>
          <a:prstGeom prst="rect">
            <a:avLst/>
          </a:prstGeom>
          <a:solidFill>
            <a:schemeClr val="tx2"/>
          </a:solidFill>
          <a:ln w="9525" algn="ctr">
            <a:solidFill>
              <a:schemeClr val="tx2"/>
            </a:solidFill>
            <a:miter lim="800000"/>
            <a:headEnd/>
            <a:tailEnd/>
          </a:ln>
        </p:spPr>
        <p:txBody>
          <a:bodyPr tIns="91440" bIns="91440" anchor="ctr"/>
          <a:lstStyle/>
          <a:p>
            <a:pPr algn="ctr" fontAlgn="base">
              <a:spcBef>
                <a:spcPct val="0"/>
              </a:spcBef>
              <a:spcAft>
                <a:spcPct val="0"/>
              </a:spcAft>
            </a:pPr>
            <a:r>
              <a:rPr kumimoji="0" lang="en-GB" sz="1600" b="1" i="0" u="none" strike="noStrike" cap="none" normalizeH="0" baseline="0" dirty="0">
                <a:ln>
                  <a:noFill/>
                </a:ln>
                <a:solidFill>
                  <a:schemeClr val="bg1"/>
                </a:solidFill>
                <a:effectLst/>
                <a:latin typeface="Arial" charset="0"/>
                <a:cs typeface="Arial" charset="0"/>
              </a:rPr>
              <a:t>542 GW to 5044 GW Increase</a:t>
            </a:r>
            <a:endParaRPr lang="en-US" sz="1600" b="1" dirty="0">
              <a:solidFill>
                <a:srgbClr val="FFFFFF"/>
              </a:solidFill>
            </a:endParaRPr>
          </a:p>
        </p:txBody>
      </p:sp>
      <p:sp>
        <p:nvSpPr>
          <p:cNvPr id="34" name="Rectangle 3">
            <a:extLst>
              <a:ext uri="{FF2B5EF4-FFF2-40B4-BE49-F238E27FC236}">
                <a16:creationId xmlns:a16="http://schemas.microsoft.com/office/drawing/2014/main" id="{D5A8E80E-7692-4456-B9B0-F8689D928468}"/>
              </a:ext>
            </a:extLst>
          </p:cNvPr>
          <p:cNvSpPr>
            <a:spLocks noChangeArrowheads="1"/>
          </p:cNvSpPr>
          <p:nvPr/>
        </p:nvSpPr>
        <p:spPr bwMode="gray">
          <a:xfrm>
            <a:off x="1953857" y="867641"/>
            <a:ext cx="6938522" cy="908050"/>
          </a:xfrm>
          <a:prstGeom prst="rect">
            <a:avLst/>
          </a:prstGeom>
          <a:solidFill>
            <a:schemeClr val="accent1"/>
          </a:solidFill>
          <a:ln w="9525" algn="ctr">
            <a:solidFill>
              <a:schemeClr val="accent1"/>
            </a:solidFill>
            <a:miter lim="800000"/>
            <a:headEnd/>
            <a:tailEnd/>
          </a:ln>
        </p:spPr>
        <p:txBody>
          <a:bodyPr tIns="91440" bIns="91440"/>
          <a:lstStyle/>
          <a:p>
            <a:pPr>
              <a:buClr>
                <a:srgbClr val="177B57"/>
              </a:buClr>
            </a:pPr>
            <a:r>
              <a:rPr kumimoji="0" lang="en-GB" sz="1400" b="1" i="0" u="none" strike="noStrike" cap="none" normalizeH="0" baseline="0" dirty="0">
                <a:ln>
                  <a:noFill/>
                </a:ln>
                <a:solidFill>
                  <a:schemeClr val="tx1"/>
                </a:solidFill>
                <a:effectLst/>
                <a:latin typeface="Arial" charset="0"/>
                <a:cs typeface="Arial" charset="0"/>
              </a:rPr>
              <a:t>Installed capacity of onshore wind is expected to grow more than 3x by 2030 and 10x by 2050*</a:t>
            </a:r>
          </a:p>
        </p:txBody>
      </p:sp>
      <p:sp>
        <p:nvSpPr>
          <p:cNvPr id="35" name="Rectangle 4">
            <a:extLst>
              <a:ext uri="{FF2B5EF4-FFF2-40B4-BE49-F238E27FC236}">
                <a16:creationId xmlns:a16="http://schemas.microsoft.com/office/drawing/2014/main" id="{578357E9-2E58-4FF9-8D87-FD81F52FA311}"/>
              </a:ext>
            </a:extLst>
          </p:cNvPr>
          <p:cNvSpPr>
            <a:spLocks noChangeArrowheads="1"/>
          </p:cNvSpPr>
          <p:nvPr/>
        </p:nvSpPr>
        <p:spPr bwMode="gray">
          <a:xfrm>
            <a:off x="199379" y="1950316"/>
            <a:ext cx="1752890" cy="908050"/>
          </a:xfrm>
          <a:prstGeom prst="rect">
            <a:avLst/>
          </a:prstGeom>
          <a:solidFill>
            <a:schemeClr val="tx2"/>
          </a:solidFill>
          <a:ln w="9525" algn="ctr">
            <a:solidFill>
              <a:schemeClr val="tx2"/>
            </a:solidFill>
            <a:miter lim="800000"/>
            <a:headEnd/>
            <a:tailEnd/>
          </a:ln>
        </p:spPr>
        <p:txBody>
          <a:bodyPr tIns="91440" bIns="91440" anchor="ctr"/>
          <a:lstStyle/>
          <a:p>
            <a:pPr algn="ctr"/>
            <a:endParaRPr kumimoji="0" lang="en-GB" sz="1400" b="1" i="0" u="none" strike="noStrike" cap="none" normalizeH="0" baseline="0" dirty="0">
              <a:ln>
                <a:noFill/>
              </a:ln>
              <a:solidFill>
                <a:schemeClr val="bg1"/>
              </a:solidFill>
              <a:effectLst/>
              <a:latin typeface="Arial" charset="0"/>
              <a:cs typeface="Arial" charset="0"/>
            </a:endParaRPr>
          </a:p>
          <a:p>
            <a:pPr algn="ctr"/>
            <a:r>
              <a:rPr kumimoji="0" lang="en-GB" sz="1400" b="1" i="0" u="none" strike="noStrike" cap="none" normalizeH="0" baseline="0" dirty="0">
                <a:ln>
                  <a:noFill/>
                </a:ln>
                <a:solidFill>
                  <a:schemeClr val="bg1"/>
                </a:solidFill>
                <a:effectLst/>
                <a:latin typeface="Arial" charset="0"/>
                <a:cs typeface="Arial" charset="0"/>
              </a:rPr>
              <a:t>146 Billion dollar annual investment by 2030</a:t>
            </a:r>
          </a:p>
          <a:p>
            <a:pPr algn="ctr" fontAlgn="base">
              <a:spcBef>
                <a:spcPct val="0"/>
              </a:spcBef>
              <a:spcAft>
                <a:spcPct val="0"/>
              </a:spcAft>
            </a:pPr>
            <a:endParaRPr lang="en-US" sz="1600" b="1" dirty="0">
              <a:solidFill>
                <a:srgbClr val="FFFFFF"/>
              </a:solidFill>
            </a:endParaRPr>
          </a:p>
        </p:txBody>
      </p:sp>
      <p:sp>
        <p:nvSpPr>
          <p:cNvPr id="38" name="Rectangle 5">
            <a:extLst>
              <a:ext uri="{FF2B5EF4-FFF2-40B4-BE49-F238E27FC236}">
                <a16:creationId xmlns:a16="http://schemas.microsoft.com/office/drawing/2014/main" id="{55CAE2EC-8C54-45B0-B8CF-6BA7F4847747}"/>
              </a:ext>
            </a:extLst>
          </p:cNvPr>
          <p:cNvSpPr>
            <a:spLocks noChangeArrowheads="1"/>
          </p:cNvSpPr>
          <p:nvPr/>
        </p:nvSpPr>
        <p:spPr bwMode="gray">
          <a:xfrm>
            <a:off x="1952653" y="1950316"/>
            <a:ext cx="6938522" cy="908050"/>
          </a:xfrm>
          <a:prstGeom prst="rect">
            <a:avLst/>
          </a:prstGeom>
          <a:solidFill>
            <a:schemeClr val="accent1"/>
          </a:solidFill>
          <a:ln w="9525" algn="ctr">
            <a:solidFill>
              <a:schemeClr val="accent1"/>
            </a:solidFill>
            <a:miter lim="800000"/>
            <a:headEnd/>
            <a:tailEnd/>
          </a:ln>
        </p:spPr>
        <p:txBody>
          <a:bodyPr tIns="91440" bIns="91440"/>
          <a:lstStyle/>
          <a:p>
            <a:pPr marL="0" marR="0" lvl="0" indent="0" defTabSz="914400" rtl="0" eaLnBrk="1" fontAlgn="base" latinLnBrk="0" hangingPunct="1">
              <a:lnSpc>
                <a:spcPct val="100000"/>
              </a:lnSpc>
              <a:spcBef>
                <a:spcPct val="0"/>
              </a:spcBef>
              <a:spcAft>
                <a:spcPct val="0"/>
              </a:spcAft>
              <a:buClr>
                <a:schemeClr val="tx2"/>
              </a:buClr>
              <a:buSzTx/>
              <a:buFontTx/>
              <a:buNone/>
              <a:tabLst/>
            </a:pPr>
            <a:r>
              <a:rPr kumimoji="0" lang="en-GB" sz="1400" b="1" i="0" u="none" strike="noStrike" cap="none" normalizeH="0" baseline="0" dirty="0">
                <a:ln>
                  <a:noFill/>
                </a:ln>
                <a:solidFill>
                  <a:schemeClr val="tx1"/>
                </a:solidFill>
                <a:effectLst/>
                <a:latin typeface="Arial" charset="0"/>
                <a:cs typeface="Arial" charset="0"/>
              </a:rPr>
              <a:t>More than half of the growth will occur in developing markets, which traditionally struggle more with large scale infrastructure projects</a:t>
            </a:r>
          </a:p>
        </p:txBody>
      </p:sp>
      <p:sp>
        <p:nvSpPr>
          <p:cNvPr id="39" name="Rectangle 6">
            <a:extLst>
              <a:ext uri="{FF2B5EF4-FFF2-40B4-BE49-F238E27FC236}">
                <a16:creationId xmlns:a16="http://schemas.microsoft.com/office/drawing/2014/main" id="{683FCDB8-4618-44D6-A3D3-D320C91F2219}"/>
              </a:ext>
            </a:extLst>
          </p:cNvPr>
          <p:cNvSpPr>
            <a:spLocks noChangeArrowheads="1"/>
          </p:cNvSpPr>
          <p:nvPr/>
        </p:nvSpPr>
        <p:spPr bwMode="gray">
          <a:xfrm>
            <a:off x="200967" y="3029816"/>
            <a:ext cx="1752890" cy="908050"/>
          </a:xfrm>
          <a:prstGeom prst="rect">
            <a:avLst/>
          </a:prstGeom>
          <a:solidFill>
            <a:schemeClr val="tx2"/>
          </a:solidFill>
          <a:ln w="9525" algn="ctr">
            <a:solidFill>
              <a:schemeClr val="tx2"/>
            </a:solidFill>
            <a:miter lim="800000"/>
            <a:headEnd/>
            <a:tailEnd/>
          </a:ln>
        </p:spPr>
        <p:txBody>
          <a:bodyPr tIns="91440" bIns="91440" anchor="ctr"/>
          <a:lstStyle/>
          <a:p>
            <a:pPr algn="ctr"/>
            <a:endParaRPr kumimoji="0" lang="en-GB" sz="1600" b="1" i="0" u="none" strike="noStrike" cap="none" normalizeH="0" baseline="0" dirty="0">
              <a:ln>
                <a:noFill/>
              </a:ln>
              <a:solidFill>
                <a:schemeClr val="bg1"/>
              </a:solidFill>
              <a:effectLst/>
              <a:latin typeface="Arial" charset="0"/>
              <a:cs typeface="Arial" charset="0"/>
            </a:endParaRPr>
          </a:p>
          <a:p>
            <a:pPr algn="ctr"/>
            <a:r>
              <a:rPr kumimoji="0" lang="en-GB" sz="1600" b="1" i="0" u="none" strike="noStrike" cap="none" normalizeH="0" baseline="0" dirty="0">
                <a:ln>
                  <a:noFill/>
                </a:ln>
                <a:solidFill>
                  <a:schemeClr val="bg1"/>
                </a:solidFill>
                <a:effectLst/>
                <a:latin typeface="Arial" charset="0"/>
                <a:cs typeface="Arial" charset="0"/>
              </a:rPr>
              <a:t>Capacity increase to 58%</a:t>
            </a:r>
          </a:p>
          <a:p>
            <a:pPr algn="ctr" fontAlgn="base">
              <a:spcBef>
                <a:spcPct val="0"/>
              </a:spcBef>
              <a:spcAft>
                <a:spcPct val="0"/>
              </a:spcAft>
            </a:pPr>
            <a:endParaRPr lang="en-US" sz="1600" b="1" dirty="0">
              <a:solidFill>
                <a:srgbClr val="FFFFFF"/>
              </a:solidFill>
            </a:endParaRPr>
          </a:p>
        </p:txBody>
      </p:sp>
      <p:sp>
        <p:nvSpPr>
          <p:cNvPr id="41" name="Rectangle 7">
            <a:extLst>
              <a:ext uri="{FF2B5EF4-FFF2-40B4-BE49-F238E27FC236}">
                <a16:creationId xmlns:a16="http://schemas.microsoft.com/office/drawing/2014/main" id="{DFD18BF9-39D6-4252-8D57-443ED9E31B12}"/>
              </a:ext>
            </a:extLst>
          </p:cNvPr>
          <p:cNvSpPr>
            <a:spLocks noChangeArrowheads="1"/>
          </p:cNvSpPr>
          <p:nvPr/>
        </p:nvSpPr>
        <p:spPr bwMode="gray">
          <a:xfrm>
            <a:off x="1953857" y="3029816"/>
            <a:ext cx="6938522" cy="908050"/>
          </a:xfrm>
          <a:prstGeom prst="rect">
            <a:avLst/>
          </a:prstGeom>
          <a:solidFill>
            <a:schemeClr val="accent1"/>
          </a:solidFill>
          <a:ln w="9525" algn="ctr">
            <a:solidFill>
              <a:schemeClr val="accent1"/>
            </a:solidFill>
            <a:miter lim="800000"/>
            <a:headEnd/>
            <a:tailEnd/>
          </a:ln>
        </p:spPr>
        <p:txBody>
          <a:bodyPr tIns="91440" bIns="91440"/>
          <a:lstStyle/>
          <a:p>
            <a:pPr marL="0" marR="0" lvl="0" indent="0" defTabSz="914400" rtl="0" eaLnBrk="1" fontAlgn="base" latinLnBrk="0" hangingPunct="1">
              <a:lnSpc>
                <a:spcPct val="100000"/>
              </a:lnSpc>
              <a:spcBef>
                <a:spcPct val="0"/>
              </a:spcBef>
              <a:spcAft>
                <a:spcPct val="0"/>
              </a:spcAft>
              <a:buClr>
                <a:schemeClr val="tx2"/>
              </a:buClr>
              <a:buSzTx/>
              <a:buFontTx/>
              <a:buNone/>
              <a:tabLst/>
            </a:pPr>
            <a:r>
              <a:rPr kumimoji="0" lang="en-GB" sz="1400" b="1" i="0" u="none" strike="noStrike" cap="none" normalizeH="0" baseline="0" dirty="0">
                <a:ln>
                  <a:noFill/>
                </a:ln>
                <a:solidFill>
                  <a:schemeClr val="tx1"/>
                </a:solidFill>
                <a:effectLst/>
                <a:latin typeface="Arial" charset="0"/>
                <a:cs typeface="Arial" charset="0"/>
              </a:rPr>
              <a:t>The global weighted average capacity factor for new turbines has increased from 27% in 2010 to 34% in 2018 and would increase to 58% by 2050</a:t>
            </a:r>
          </a:p>
        </p:txBody>
      </p:sp>
      <p:sp>
        <p:nvSpPr>
          <p:cNvPr id="43" name="Rectangle 8">
            <a:extLst>
              <a:ext uri="{FF2B5EF4-FFF2-40B4-BE49-F238E27FC236}">
                <a16:creationId xmlns:a16="http://schemas.microsoft.com/office/drawing/2014/main" id="{50A234EA-FFB7-4F71-A34C-CD222923DED8}"/>
              </a:ext>
            </a:extLst>
          </p:cNvPr>
          <p:cNvSpPr>
            <a:spLocks noChangeArrowheads="1"/>
          </p:cNvSpPr>
          <p:nvPr/>
        </p:nvSpPr>
        <p:spPr bwMode="gray">
          <a:xfrm>
            <a:off x="197791" y="4112491"/>
            <a:ext cx="1752890" cy="908050"/>
          </a:xfrm>
          <a:prstGeom prst="rect">
            <a:avLst/>
          </a:prstGeom>
          <a:solidFill>
            <a:schemeClr val="tx2"/>
          </a:solidFill>
          <a:ln w="9525" algn="ctr">
            <a:solidFill>
              <a:schemeClr val="tx2"/>
            </a:solidFill>
            <a:miter lim="800000"/>
            <a:headEnd/>
            <a:tailEnd/>
          </a:ln>
        </p:spPr>
        <p:txBody>
          <a:bodyPr tIns="91440" bIns="91440" anchor="ctr"/>
          <a:lstStyle/>
          <a:p>
            <a:pPr algn="ctr" fontAlgn="base">
              <a:spcBef>
                <a:spcPct val="0"/>
              </a:spcBef>
              <a:spcAft>
                <a:spcPct val="0"/>
              </a:spcAft>
            </a:pPr>
            <a:r>
              <a:rPr lang="en-US" sz="1600" b="1" dirty="0">
                <a:solidFill>
                  <a:srgbClr val="FFFFFF"/>
                </a:solidFill>
                <a:latin typeface="Arial" panose="020B0604020202020204" pitchFamily="34" charset="0"/>
                <a:cs typeface="Arial" panose="020B0604020202020204" pitchFamily="34" charset="0"/>
              </a:rPr>
              <a:t>Taller and bigger turbines ) </a:t>
            </a:r>
          </a:p>
        </p:txBody>
      </p:sp>
      <p:sp>
        <p:nvSpPr>
          <p:cNvPr id="44" name="Rectangle 9">
            <a:extLst>
              <a:ext uri="{FF2B5EF4-FFF2-40B4-BE49-F238E27FC236}">
                <a16:creationId xmlns:a16="http://schemas.microsoft.com/office/drawing/2014/main" id="{36ADC891-8773-4E5D-BAE4-072A4F314037}"/>
              </a:ext>
            </a:extLst>
          </p:cNvPr>
          <p:cNvSpPr>
            <a:spLocks noChangeArrowheads="1"/>
          </p:cNvSpPr>
          <p:nvPr/>
        </p:nvSpPr>
        <p:spPr bwMode="gray">
          <a:xfrm>
            <a:off x="1952653" y="4112491"/>
            <a:ext cx="6938522" cy="908050"/>
          </a:xfrm>
          <a:prstGeom prst="rect">
            <a:avLst/>
          </a:prstGeom>
          <a:solidFill>
            <a:schemeClr val="accent1"/>
          </a:solidFill>
          <a:ln w="9525" algn="ctr">
            <a:solidFill>
              <a:schemeClr val="accent1"/>
            </a:solidFill>
            <a:miter lim="800000"/>
            <a:headEnd/>
            <a:tailEnd/>
          </a:ln>
        </p:spPr>
        <p:txBody>
          <a:bodyPr tIns="91440" bIns="91440"/>
          <a:lstStyle/>
          <a:p>
            <a:pPr fontAlgn="base">
              <a:spcBef>
                <a:spcPct val="0"/>
              </a:spcBef>
              <a:spcAft>
                <a:spcPct val="0"/>
              </a:spcAft>
              <a:buClr>
                <a:srgbClr val="177B57"/>
              </a:buClr>
            </a:pPr>
            <a:r>
              <a:rPr lang="en-US" sz="1400" b="1">
                <a:solidFill>
                  <a:srgbClr val="000000"/>
                </a:solidFill>
              </a:rPr>
              <a:t>Text</a:t>
            </a:r>
          </a:p>
          <a:p>
            <a:pPr marL="285750" lvl="1" indent="-171450" fontAlgn="base">
              <a:spcBef>
                <a:spcPct val="0"/>
              </a:spcBef>
              <a:spcAft>
                <a:spcPct val="0"/>
              </a:spcAft>
              <a:buClr>
                <a:srgbClr val="177B57"/>
              </a:buClr>
              <a:buFontTx/>
              <a:buChar char="•"/>
            </a:pPr>
            <a:r>
              <a:rPr lang="en-US" sz="1400">
                <a:solidFill>
                  <a:srgbClr val="000000"/>
                </a:solidFill>
              </a:rPr>
              <a:t>Text</a:t>
            </a:r>
          </a:p>
          <a:p>
            <a:pPr marL="571500" lvl="2" indent="-171450" fontAlgn="base">
              <a:spcBef>
                <a:spcPct val="0"/>
              </a:spcBef>
              <a:spcAft>
                <a:spcPct val="0"/>
              </a:spcAft>
              <a:buClr>
                <a:srgbClr val="177B57"/>
              </a:buClr>
              <a:buFont typeface="Arial" charset="0"/>
              <a:buChar char="–"/>
            </a:pPr>
            <a:r>
              <a:rPr lang="en-US" sz="1400">
                <a:solidFill>
                  <a:srgbClr val="000000"/>
                </a:solidFill>
              </a:rPr>
              <a:t>Text</a:t>
            </a:r>
          </a:p>
        </p:txBody>
      </p:sp>
    </p:spTree>
    <p:extLst>
      <p:ext uri="{BB962C8B-B14F-4D97-AF65-F5344CB8AC3E}">
        <p14:creationId xmlns:p14="http://schemas.microsoft.com/office/powerpoint/2010/main" val="3650966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D43B04-D69D-49E9-9C77-078C87A20848}"/>
              </a:ext>
            </a:extLst>
          </p:cNvPr>
          <p:cNvSpPr>
            <a:spLocks noGrp="1"/>
          </p:cNvSpPr>
          <p:nvPr>
            <p:ph type="ctrTitle" idx="4294967295"/>
          </p:nvPr>
        </p:nvSpPr>
        <p:spPr>
          <a:xfrm>
            <a:off x="7982513" y="565234"/>
            <a:ext cx="795727" cy="277691"/>
          </a:xfrm>
        </p:spPr>
        <p:txBody>
          <a:bodyPr/>
          <a:lstStyle/>
          <a:p>
            <a:endParaRPr lang="en-GB"/>
          </a:p>
        </p:txBody>
      </p:sp>
      <p:sp>
        <p:nvSpPr>
          <p:cNvPr id="3" name="Slide Number Placeholder 4">
            <a:extLst>
              <a:ext uri="{FF2B5EF4-FFF2-40B4-BE49-F238E27FC236}">
                <a16:creationId xmlns:a16="http://schemas.microsoft.com/office/drawing/2014/main" id="{D06A0CDA-B08F-4818-BD56-A166BB0B1A7C}"/>
              </a:ext>
            </a:extLst>
          </p:cNvPr>
          <p:cNvSpPr txBox="1">
            <a:spLocks/>
          </p:cNvSpPr>
          <p:nvPr/>
        </p:nvSpPr>
        <p:spPr>
          <a:xfrm>
            <a:off x="8890764" y="4424555"/>
            <a:ext cx="337056" cy="208812"/>
          </a:xfrm>
          <a:prstGeom prst="rect">
            <a:avLst/>
          </a:prstGeom>
        </p:spPr>
        <p:txBody>
          <a:bodyPr/>
          <a:lstStyle>
            <a:defPPr>
              <a:defRPr lang="nb-NO"/>
            </a:defPPr>
            <a:lvl1pPr algn="l" rtl="0" fontAlgn="base">
              <a:spcBef>
                <a:spcPct val="0"/>
              </a:spcBef>
              <a:spcAft>
                <a:spcPct val="0"/>
              </a:spcAft>
              <a:defRPr sz="2800" kern="1200">
                <a:solidFill>
                  <a:schemeClr val="tx1"/>
                </a:solidFill>
                <a:latin typeface="Times New Roman" pitchFamily="18" charset="0"/>
                <a:ea typeface="+mn-ea"/>
                <a:cs typeface="+mn-cs"/>
              </a:defRPr>
            </a:lvl1pPr>
            <a:lvl2pPr marL="534988" indent="-77788" algn="l" rtl="0" fontAlgn="base">
              <a:spcBef>
                <a:spcPct val="0"/>
              </a:spcBef>
              <a:spcAft>
                <a:spcPct val="0"/>
              </a:spcAft>
              <a:defRPr sz="2800" kern="1200">
                <a:solidFill>
                  <a:schemeClr val="tx1"/>
                </a:solidFill>
                <a:latin typeface="Times New Roman" pitchFamily="18" charset="0"/>
                <a:ea typeface="+mn-ea"/>
                <a:cs typeface="+mn-cs"/>
              </a:defRPr>
            </a:lvl2pPr>
            <a:lvl3pPr marL="1071563" indent="-157163" algn="l" rtl="0" fontAlgn="base">
              <a:spcBef>
                <a:spcPct val="0"/>
              </a:spcBef>
              <a:spcAft>
                <a:spcPct val="0"/>
              </a:spcAft>
              <a:defRPr sz="2800" kern="1200">
                <a:solidFill>
                  <a:schemeClr val="tx1"/>
                </a:solidFill>
                <a:latin typeface="Times New Roman" pitchFamily="18" charset="0"/>
                <a:ea typeface="+mn-ea"/>
                <a:cs typeface="+mn-cs"/>
              </a:defRPr>
            </a:lvl3pPr>
            <a:lvl4pPr marL="1608138" indent="-236538" algn="l" rtl="0" fontAlgn="base">
              <a:spcBef>
                <a:spcPct val="0"/>
              </a:spcBef>
              <a:spcAft>
                <a:spcPct val="0"/>
              </a:spcAft>
              <a:defRPr sz="2800" kern="1200">
                <a:solidFill>
                  <a:schemeClr val="tx1"/>
                </a:solidFill>
                <a:latin typeface="Times New Roman" pitchFamily="18" charset="0"/>
                <a:ea typeface="+mn-ea"/>
                <a:cs typeface="+mn-cs"/>
              </a:defRPr>
            </a:lvl4pPr>
            <a:lvl5pPr marL="2144713" indent="-315913" algn="l" rtl="0" fontAlgn="base">
              <a:spcBef>
                <a:spcPct val="0"/>
              </a:spcBef>
              <a:spcAft>
                <a:spcPct val="0"/>
              </a:spcAft>
              <a:defRPr sz="2800" kern="1200">
                <a:solidFill>
                  <a:schemeClr val="tx1"/>
                </a:solidFill>
                <a:latin typeface="Times New Roman" pitchFamily="18" charset="0"/>
                <a:ea typeface="+mn-ea"/>
                <a:cs typeface="+mn-cs"/>
              </a:defRPr>
            </a:lvl5pPr>
            <a:lvl6pPr marL="2286000" algn="l" defTabSz="914400" rtl="0" eaLnBrk="1" latinLnBrk="0" hangingPunct="1">
              <a:defRPr sz="2800" kern="1200">
                <a:solidFill>
                  <a:schemeClr val="tx1"/>
                </a:solidFill>
                <a:latin typeface="Times New Roman" pitchFamily="18" charset="0"/>
                <a:ea typeface="+mn-ea"/>
                <a:cs typeface="+mn-cs"/>
              </a:defRPr>
            </a:lvl6pPr>
            <a:lvl7pPr marL="2743200" algn="l" defTabSz="914400" rtl="0" eaLnBrk="1" latinLnBrk="0" hangingPunct="1">
              <a:defRPr sz="2800" kern="1200">
                <a:solidFill>
                  <a:schemeClr val="tx1"/>
                </a:solidFill>
                <a:latin typeface="Times New Roman" pitchFamily="18" charset="0"/>
                <a:ea typeface="+mn-ea"/>
                <a:cs typeface="+mn-cs"/>
              </a:defRPr>
            </a:lvl7pPr>
            <a:lvl8pPr marL="3200400" algn="l" defTabSz="914400" rtl="0" eaLnBrk="1" latinLnBrk="0" hangingPunct="1">
              <a:defRPr sz="2800" kern="1200">
                <a:solidFill>
                  <a:schemeClr val="tx1"/>
                </a:solidFill>
                <a:latin typeface="Times New Roman" pitchFamily="18" charset="0"/>
                <a:ea typeface="+mn-ea"/>
                <a:cs typeface="+mn-cs"/>
              </a:defRPr>
            </a:lvl8pPr>
            <a:lvl9pPr marL="3657600" algn="l" defTabSz="914400" rtl="0" eaLnBrk="1" latinLnBrk="0" hangingPunct="1">
              <a:defRPr sz="2800" kern="1200">
                <a:solidFill>
                  <a:schemeClr val="tx1"/>
                </a:solidFill>
                <a:latin typeface="Times New Roman" pitchFamily="18" charset="0"/>
                <a:ea typeface="+mn-ea"/>
                <a:cs typeface="+mn-cs"/>
              </a:defRPr>
            </a:lvl9pPr>
          </a:lstStyle>
          <a:p>
            <a:r>
              <a:rPr lang="en-GB" dirty="0"/>
              <a:t>  </a:t>
            </a:r>
            <a:fld id="{46F7CCA4-0035-480A-A47D-E0E117D4313F}" type="slidenum">
              <a:rPr lang="en-GB" sz="1200" smtClean="0"/>
              <a:pPr/>
              <a:t>6</a:t>
            </a:fld>
            <a:endParaRPr lang="en-GB" sz="1200" dirty="0"/>
          </a:p>
        </p:txBody>
      </p:sp>
      <p:sp>
        <p:nvSpPr>
          <p:cNvPr id="4" name="Google Shape;101;p17">
            <a:extLst>
              <a:ext uri="{FF2B5EF4-FFF2-40B4-BE49-F238E27FC236}">
                <a16:creationId xmlns:a16="http://schemas.microsoft.com/office/drawing/2014/main" id="{80C3A30A-D0F7-411A-ACFA-1FD5FC48FF07}"/>
              </a:ext>
            </a:extLst>
          </p:cNvPr>
          <p:cNvSpPr txBox="1">
            <a:spLocks/>
          </p:cNvSpPr>
          <p:nvPr/>
        </p:nvSpPr>
        <p:spPr>
          <a:xfrm>
            <a:off x="265611" y="136436"/>
            <a:ext cx="5197200" cy="768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9pPr>
          </a:lstStyle>
          <a:p>
            <a:pPr>
              <a:spcAft>
                <a:spcPts val="1600"/>
              </a:spcAft>
            </a:pPr>
            <a:r>
              <a:rPr lang="en-GB" sz="3600" dirty="0">
                <a:solidFill>
                  <a:schemeClr val="dk1"/>
                </a:solidFill>
              </a:rPr>
              <a:t>Why now</a:t>
            </a:r>
            <a:endParaRPr lang="en-GB" sz="2400" dirty="0"/>
          </a:p>
        </p:txBody>
      </p:sp>
      <p:graphicFrame>
        <p:nvGraphicFramePr>
          <p:cNvPr id="6" name="Group 22">
            <a:extLst>
              <a:ext uri="{FF2B5EF4-FFF2-40B4-BE49-F238E27FC236}">
                <a16:creationId xmlns:a16="http://schemas.microsoft.com/office/drawing/2014/main" id="{3D619AF2-3F29-48F2-A42A-80E4948CCA14}"/>
              </a:ext>
            </a:extLst>
          </p:cNvPr>
          <p:cNvGraphicFramePr>
            <a:graphicFrameLocks noGrp="1"/>
          </p:cNvGraphicFramePr>
          <p:nvPr>
            <p:extLst>
              <p:ext uri="{D42A27DB-BD31-4B8C-83A1-F6EECF244321}">
                <p14:modId xmlns:p14="http://schemas.microsoft.com/office/powerpoint/2010/main" val="3926122487"/>
              </p:ext>
            </p:extLst>
          </p:nvPr>
        </p:nvGraphicFramePr>
        <p:xfrm>
          <a:off x="1369642" y="1544352"/>
          <a:ext cx="6507803" cy="3103971"/>
        </p:xfrm>
        <a:graphic>
          <a:graphicData uri="http://schemas.openxmlformats.org/drawingml/2006/table">
            <a:tbl>
              <a:tblPr/>
              <a:tblGrid>
                <a:gridCol w="1283184">
                  <a:extLst>
                    <a:ext uri="{9D8B030D-6E8A-4147-A177-3AD203B41FA5}">
                      <a16:colId xmlns:a16="http://schemas.microsoft.com/office/drawing/2014/main" val="20000"/>
                    </a:ext>
                  </a:extLst>
                </a:gridCol>
                <a:gridCol w="5224619">
                  <a:extLst>
                    <a:ext uri="{9D8B030D-6E8A-4147-A177-3AD203B41FA5}">
                      <a16:colId xmlns:a16="http://schemas.microsoft.com/office/drawing/2014/main" val="20001"/>
                    </a:ext>
                  </a:extLst>
                </a:gridCol>
              </a:tblGrid>
              <a:tr h="934402">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dirty="0">
                          <a:ln>
                            <a:noFill/>
                          </a:ln>
                          <a:solidFill>
                            <a:schemeClr val="bg1"/>
                          </a:solidFill>
                          <a:effectLst/>
                          <a:latin typeface="Arial" charset="0"/>
                          <a:cs typeface="Arial" charset="0"/>
                        </a:rPr>
                        <a:t>From 542 GW to 5044 GW</a:t>
                      </a:r>
                    </a:p>
                  </a:txBody>
                  <a:tcPr marL="66481" marR="66481" marT="34290" marB="34290" anchor="ctr" horzOverflow="overflow">
                    <a:lnL cap="flat">
                      <a:noFill/>
                    </a:lnL>
                    <a:lnR>
                      <a:noFill/>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a:noFill/>
                    </a:lnTlToBr>
                    <a:lnBlToTr>
                      <a:noFill/>
                    </a:lnBlToTr>
                    <a:solidFill>
                      <a:schemeClr val="tx2"/>
                    </a:solid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Tx/>
                        <a:buFontTx/>
                        <a:buNone/>
                        <a:tabLst/>
                      </a:pPr>
                      <a:endParaRPr kumimoji="0" lang="en-GB" sz="1400" b="1" i="0" u="none" strike="noStrike" cap="none" normalizeH="0" baseline="0" dirty="0">
                        <a:ln>
                          <a:noFill/>
                        </a:ln>
                        <a:solidFill>
                          <a:schemeClr val="tx1"/>
                        </a:solidFill>
                        <a:effectLst/>
                        <a:latin typeface="Arial" charset="0"/>
                        <a:cs typeface="Arial" charset="0"/>
                      </a:endParaRPr>
                    </a:p>
                    <a:p>
                      <a:pPr marL="0" marR="0" lvl="0" indent="0" algn="ctr" defTabSz="914400" rtl="0" eaLnBrk="1" fontAlgn="base" latinLnBrk="0" hangingPunct="1">
                        <a:lnSpc>
                          <a:spcPct val="100000"/>
                        </a:lnSpc>
                        <a:spcBef>
                          <a:spcPct val="0"/>
                        </a:spcBef>
                        <a:spcAft>
                          <a:spcPct val="0"/>
                        </a:spcAft>
                        <a:buClr>
                          <a:schemeClr val="tx2"/>
                        </a:buClr>
                        <a:buSzTx/>
                        <a:buFontTx/>
                        <a:buNone/>
                        <a:tabLst/>
                      </a:pPr>
                      <a:r>
                        <a:rPr kumimoji="0" lang="en-GB" sz="1400" b="1" i="0" u="none" strike="noStrike" cap="none" normalizeH="0" baseline="0" dirty="0">
                          <a:ln>
                            <a:noFill/>
                          </a:ln>
                          <a:solidFill>
                            <a:schemeClr val="tx1"/>
                          </a:solidFill>
                          <a:effectLst/>
                          <a:latin typeface="Arial" charset="0"/>
                          <a:cs typeface="Arial" charset="0"/>
                        </a:rPr>
                        <a:t>Installed capacity of onshore wind is expected to grow more than 3x by 2030 and 10x by 2050*</a:t>
                      </a:r>
                    </a:p>
                  </a:txBody>
                  <a:tcPr marL="66481" marR="66481" marT="102870" marB="34290" horzOverflow="overflow">
                    <a:lnL>
                      <a:noFill/>
                    </a:lnL>
                    <a:lnR cap="flat">
                      <a:noFill/>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r h="158591">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GB" sz="500" b="1" i="0" u="none" strike="noStrike" cap="none" normalizeH="0" baseline="0" dirty="0">
                        <a:ln>
                          <a:noFill/>
                        </a:ln>
                        <a:solidFill>
                          <a:schemeClr val="bg1"/>
                        </a:solidFill>
                        <a:effectLst/>
                        <a:latin typeface="Arial" charset="0"/>
                        <a:cs typeface="Arial" charset="0"/>
                      </a:endParaRPr>
                    </a:p>
                  </a:txBody>
                  <a:tcPr marL="0" marR="0" marT="0" marB="0" anchor="ctr" horzOverflow="overflow">
                    <a:lnL cap="flat">
                      <a:noFill/>
                    </a:lnL>
                    <a:lnR>
                      <a:noFill/>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a:noFill/>
                    </a:lnTlToBr>
                    <a:lnBlToTr>
                      <a:noFill/>
                    </a:lnBlToTr>
                    <a:noFill/>
                  </a:tcPr>
                </a:tc>
                <a:tc>
                  <a:txBody>
                    <a:bodyPr/>
                    <a:lstStyle/>
                    <a:p>
                      <a:pPr marL="571500" marR="0" lvl="2" indent="-171450" algn="l" defTabSz="914400" rtl="0" eaLnBrk="1" fontAlgn="base" latinLnBrk="0" hangingPunct="1">
                        <a:lnSpc>
                          <a:spcPct val="100000"/>
                        </a:lnSpc>
                        <a:spcBef>
                          <a:spcPct val="0"/>
                        </a:spcBef>
                        <a:spcAft>
                          <a:spcPct val="0"/>
                        </a:spcAft>
                        <a:buClr>
                          <a:schemeClr val="tx2"/>
                        </a:buClr>
                        <a:buSzTx/>
                        <a:buFont typeface="Arial" charset="0"/>
                        <a:buChar char="–"/>
                        <a:tabLst/>
                      </a:pPr>
                      <a:endParaRPr kumimoji="0" lang="en-GB" sz="500" b="0" i="0" u="none" strike="noStrike" cap="none" normalizeH="0" baseline="0" dirty="0">
                        <a:ln>
                          <a:noFill/>
                        </a:ln>
                        <a:solidFill>
                          <a:schemeClr val="tx1"/>
                        </a:solidFill>
                        <a:effectLst/>
                        <a:latin typeface="Arial" charset="0"/>
                        <a:cs typeface="Arial" charset="0"/>
                      </a:endParaRPr>
                    </a:p>
                  </a:txBody>
                  <a:tcPr marL="0" marR="0" marT="0" marB="0" horzOverflow="overflow">
                    <a:lnL>
                      <a:noFill/>
                    </a:lnL>
                    <a:lnR cap="flat">
                      <a:noFill/>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921544">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dirty="0">
                          <a:ln>
                            <a:noFill/>
                          </a:ln>
                          <a:solidFill>
                            <a:schemeClr val="bg1"/>
                          </a:solidFill>
                          <a:effectLst/>
                          <a:latin typeface="Arial" charset="0"/>
                          <a:cs typeface="Arial" charset="0"/>
                        </a:rPr>
                        <a:t>146 Billion dollar annual investment by 2030</a:t>
                      </a:r>
                    </a:p>
                  </a:txBody>
                  <a:tcPr marL="66481" marR="66481" marT="34290" marB="34290" anchor="ctr" horzOverflow="overflow">
                    <a:lnL cap="flat">
                      <a:noFill/>
                    </a:lnL>
                    <a:lnR>
                      <a:noFill/>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a:noFill/>
                    </a:lnTlToBr>
                    <a:lnBlToTr>
                      <a:noFill/>
                    </a:lnBlToTr>
                    <a:solidFill>
                      <a:schemeClr val="tx2"/>
                    </a:solid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Tx/>
                        <a:buFontTx/>
                        <a:buNone/>
                        <a:tabLst/>
                      </a:pPr>
                      <a:r>
                        <a:rPr kumimoji="0" lang="en-GB" sz="1400" b="1" i="0" u="none" strike="noStrike" cap="none" normalizeH="0" baseline="0" dirty="0">
                          <a:ln>
                            <a:noFill/>
                          </a:ln>
                          <a:solidFill>
                            <a:schemeClr val="tx1"/>
                          </a:solidFill>
                          <a:effectLst/>
                          <a:latin typeface="Arial" charset="0"/>
                          <a:cs typeface="Arial" charset="0"/>
                        </a:rPr>
                        <a:t>More than half of the growth will occur in developing markets, which traditionally struggle more with large scale infrastructure projects</a:t>
                      </a:r>
                    </a:p>
                  </a:txBody>
                  <a:tcPr marL="66481" marR="66481" marT="102870" marB="34290" horzOverflow="overflow">
                    <a:lnL>
                      <a:noFill/>
                    </a:lnL>
                    <a:lnR cap="flat">
                      <a:noFill/>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2"/>
                  </a:ext>
                </a:extLst>
              </a:tr>
              <a:tr h="165253">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GB" sz="500" b="1" i="0" u="none" strike="noStrike" cap="none" normalizeH="0" baseline="0" dirty="0">
                        <a:ln>
                          <a:noFill/>
                        </a:ln>
                        <a:solidFill>
                          <a:schemeClr val="bg1"/>
                        </a:solidFill>
                        <a:effectLst/>
                        <a:latin typeface="Arial" charset="0"/>
                        <a:cs typeface="Arial" charset="0"/>
                      </a:endParaRPr>
                    </a:p>
                  </a:txBody>
                  <a:tcPr marL="0" marR="0" marT="0" marB="0" anchor="ctr" horzOverflow="overflow">
                    <a:lnL cap="flat">
                      <a:noFill/>
                    </a:lnL>
                    <a:lnR>
                      <a:noFill/>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a:noFill/>
                    </a:lnTlToBr>
                    <a:lnBlToTr>
                      <a:noFill/>
                    </a:lnBlToTr>
                    <a:noFill/>
                  </a:tcPr>
                </a:tc>
                <a:tc>
                  <a:txBody>
                    <a:bodyPr/>
                    <a:lstStyle/>
                    <a:p>
                      <a:pPr marL="571500" marR="0" lvl="2" indent="-171450" algn="l" defTabSz="914400" rtl="0" eaLnBrk="1" fontAlgn="base" latinLnBrk="0" hangingPunct="1">
                        <a:lnSpc>
                          <a:spcPct val="100000"/>
                        </a:lnSpc>
                        <a:spcBef>
                          <a:spcPct val="0"/>
                        </a:spcBef>
                        <a:spcAft>
                          <a:spcPct val="0"/>
                        </a:spcAft>
                        <a:buClr>
                          <a:schemeClr val="tx2"/>
                        </a:buClr>
                        <a:buSzTx/>
                        <a:buFont typeface="Arial" charset="0"/>
                        <a:buChar char="–"/>
                        <a:tabLst/>
                      </a:pPr>
                      <a:endParaRPr kumimoji="0" lang="en-GB" sz="500" b="0" i="0" u="none" strike="noStrike" cap="none" normalizeH="0" baseline="0" dirty="0">
                        <a:ln>
                          <a:noFill/>
                        </a:ln>
                        <a:solidFill>
                          <a:schemeClr val="tx1"/>
                        </a:solidFill>
                        <a:effectLst/>
                        <a:latin typeface="Arial" charset="0"/>
                        <a:cs typeface="Arial" charset="0"/>
                      </a:endParaRPr>
                    </a:p>
                  </a:txBody>
                  <a:tcPr marL="0" marR="0" marT="0" marB="0" horzOverflow="overflow">
                    <a:lnL>
                      <a:noFill/>
                    </a:lnL>
                    <a:lnR cap="flat">
                      <a:noFill/>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924181">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dirty="0">
                          <a:ln>
                            <a:noFill/>
                          </a:ln>
                          <a:solidFill>
                            <a:schemeClr val="bg1"/>
                          </a:solidFill>
                          <a:effectLst/>
                          <a:latin typeface="Arial" charset="0"/>
                          <a:cs typeface="Arial" charset="0"/>
                        </a:rPr>
                        <a:t>Capacity increase to 58%</a:t>
                      </a:r>
                    </a:p>
                  </a:txBody>
                  <a:tcPr marL="66481" marR="66481" marT="34290" marB="34290" anchor="ctr" horzOverflow="overflow">
                    <a:lnL cap="flat">
                      <a:noFill/>
                    </a:lnL>
                    <a:lnR>
                      <a:noFill/>
                    </a:lnR>
                    <a:lnT w="76200" cap="flat" cmpd="sng" algn="ctr">
                      <a:noFill/>
                      <a:prstDash val="solid"/>
                      <a:round/>
                      <a:headEnd type="none" w="med" len="med"/>
                      <a:tailEnd type="none" w="med" len="med"/>
                    </a:lnT>
                    <a:lnB cap="flat">
                      <a:noFill/>
                    </a:lnB>
                    <a:lnTlToBr>
                      <a:noFill/>
                    </a:lnTlToBr>
                    <a:lnBlToTr>
                      <a:noFill/>
                    </a:lnBlToTr>
                    <a:solidFill>
                      <a:schemeClr val="tx2"/>
                    </a:solid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Tx/>
                        <a:buFontTx/>
                        <a:buNone/>
                        <a:tabLst/>
                      </a:pPr>
                      <a:r>
                        <a:rPr kumimoji="0" lang="en-GB" sz="1400" b="1" i="0" u="none" strike="noStrike" cap="none" normalizeH="0" baseline="0" dirty="0">
                          <a:ln>
                            <a:noFill/>
                          </a:ln>
                          <a:solidFill>
                            <a:schemeClr val="tx1"/>
                          </a:solidFill>
                          <a:effectLst/>
                          <a:latin typeface="Arial" charset="0"/>
                          <a:cs typeface="Arial" charset="0"/>
                        </a:rPr>
                        <a:t>The global weighted average capacity factor for new turbines has increased from 27% in 2010 to 34% in 2018 and would increase to 58% by 2050</a:t>
                      </a:r>
                    </a:p>
                  </a:txBody>
                  <a:tcPr marL="66481" marR="66481" marT="102870" marB="34290" horzOverflow="overflow">
                    <a:lnL>
                      <a:noFill/>
                    </a:lnL>
                    <a:lnR cap="flat">
                      <a:noFill/>
                    </a:lnR>
                    <a:lnT w="76200" cap="flat" cmpd="sng" algn="ctr">
                      <a:noFill/>
                      <a:prstDash val="solid"/>
                      <a:round/>
                      <a:headEnd type="none" w="med" len="med"/>
                      <a:tailEnd type="none" w="med" len="med"/>
                    </a:lnT>
                    <a:lnB cap="flat">
                      <a:noFill/>
                    </a:lnB>
                    <a:lnTlToBr>
                      <a:noFill/>
                    </a:lnTlToBr>
                    <a:lnBlToTr>
                      <a:noFill/>
                    </a:lnBlToTr>
                    <a:solidFill>
                      <a:schemeClr val="accent1"/>
                    </a:solidFill>
                  </a:tcPr>
                </a:tc>
                <a:extLst>
                  <a:ext uri="{0D108BD9-81ED-4DB2-BD59-A6C34878D82A}">
                    <a16:rowId xmlns:a16="http://schemas.microsoft.com/office/drawing/2014/main" val="10004"/>
                  </a:ext>
                </a:extLst>
              </a:tr>
            </a:tbl>
          </a:graphicData>
        </a:graphic>
      </p:graphicFrame>
      <p:sp>
        <p:nvSpPr>
          <p:cNvPr id="7" name="TextBox 6">
            <a:extLst>
              <a:ext uri="{FF2B5EF4-FFF2-40B4-BE49-F238E27FC236}">
                <a16:creationId xmlns:a16="http://schemas.microsoft.com/office/drawing/2014/main" id="{1EF7A810-ED5D-4B01-AE3A-0837008A7D2C}"/>
              </a:ext>
            </a:extLst>
          </p:cNvPr>
          <p:cNvSpPr txBox="1"/>
          <p:nvPr/>
        </p:nvSpPr>
        <p:spPr>
          <a:xfrm>
            <a:off x="7038109" y="4835723"/>
            <a:ext cx="1995055" cy="307777"/>
          </a:xfrm>
          <a:prstGeom prst="rect">
            <a:avLst/>
          </a:prstGeom>
          <a:noFill/>
        </p:spPr>
        <p:txBody>
          <a:bodyPr wrap="square" rtlCol="0">
            <a:spAutoFit/>
          </a:bodyPr>
          <a:lstStyle/>
          <a:p>
            <a:r>
              <a:rPr lang="en-GB" sz="1400" dirty="0"/>
              <a:t>*Future of Wind, IRENA</a:t>
            </a:r>
          </a:p>
        </p:txBody>
      </p:sp>
    </p:spTree>
    <p:extLst>
      <p:ext uri="{BB962C8B-B14F-4D97-AF65-F5344CB8AC3E}">
        <p14:creationId xmlns:p14="http://schemas.microsoft.com/office/powerpoint/2010/main" val="25741058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 name="Google Shape;101;p17">
            <a:extLst>
              <a:ext uri="{FF2B5EF4-FFF2-40B4-BE49-F238E27FC236}">
                <a16:creationId xmlns:a16="http://schemas.microsoft.com/office/drawing/2014/main" id="{81520717-D8F9-46BC-805E-93FAB19C6798}"/>
              </a:ext>
            </a:extLst>
          </p:cNvPr>
          <p:cNvSpPr txBox="1">
            <a:spLocks/>
          </p:cNvSpPr>
          <p:nvPr/>
        </p:nvSpPr>
        <p:spPr>
          <a:xfrm>
            <a:off x="265611" y="136436"/>
            <a:ext cx="5197200" cy="768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9pPr>
          </a:lstStyle>
          <a:p>
            <a:pPr>
              <a:spcAft>
                <a:spcPts val="1600"/>
              </a:spcAft>
            </a:pPr>
            <a:r>
              <a:rPr lang="en-GB" sz="3600" dirty="0">
                <a:solidFill>
                  <a:schemeClr val="dk1"/>
                </a:solidFill>
              </a:rPr>
              <a:t>Cause of challenges </a:t>
            </a:r>
            <a:endParaRPr lang="en-GB" sz="2400" dirty="0"/>
          </a:p>
        </p:txBody>
      </p:sp>
      <p:sp>
        <p:nvSpPr>
          <p:cNvPr id="9" name="TextBox 8">
            <a:extLst>
              <a:ext uri="{FF2B5EF4-FFF2-40B4-BE49-F238E27FC236}">
                <a16:creationId xmlns:a16="http://schemas.microsoft.com/office/drawing/2014/main" id="{15E23A06-83FE-483C-8E9D-E3F879692199}"/>
              </a:ext>
            </a:extLst>
          </p:cNvPr>
          <p:cNvSpPr txBox="1"/>
          <p:nvPr/>
        </p:nvSpPr>
        <p:spPr>
          <a:xfrm>
            <a:off x="300147" y="1409991"/>
            <a:ext cx="7754949" cy="5569730"/>
          </a:xfrm>
          <a:prstGeom prst="rect">
            <a:avLst/>
          </a:prstGeom>
          <a:noFill/>
        </p:spPr>
        <p:txBody>
          <a:bodyPr wrap="square" rtlCol="0">
            <a:spAutoFit/>
          </a:bodyPr>
          <a:lstStyle/>
          <a:p>
            <a:pPr defTabSz="534988">
              <a:lnSpc>
                <a:spcPct val="115000"/>
              </a:lnSpc>
              <a:spcBef>
                <a:spcPts val="0"/>
              </a:spcBef>
              <a:spcAft>
                <a:spcPts val="1600"/>
              </a:spcAft>
            </a:pPr>
            <a:r>
              <a:rPr lang="en-GB" sz="1700" dirty="0">
                <a:latin typeface="Lato"/>
              </a:rPr>
              <a:t>86% of executives and employees blame a lack of collaboration or bad communication for team problems and failures.</a:t>
            </a:r>
          </a:p>
          <a:p>
            <a:pPr defTabSz="534988">
              <a:lnSpc>
                <a:spcPct val="115000"/>
              </a:lnSpc>
              <a:spcBef>
                <a:spcPts val="0"/>
              </a:spcBef>
              <a:spcAft>
                <a:spcPts val="1600"/>
              </a:spcAft>
            </a:pPr>
            <a:r>
              <a:rPr lang="en-GB" sz="1700" dirty="0">
                <a:latin typeface="Lato"/>
              </a:rPr>
              <a:t>Wind farm project data within different workstreams are kept in silos and as a result, employees have a hard time to have the most recent updated data to make effective decisions </a:t>
            </a:r>
          </a:p>
          <a:p>
            <a:pPr defTabSz="534988">
              <a:lnSpc>
                <a:spcPct val="115000"/>
              </a:lnSpc>
              <a:spcBef>
                <a:spcPts val="0"/>
              </a:spcBef>
              <a:spcAft>
                <a:spcPts val="1600"/>
              </a:spcAft>
            </a:pPr>
            <a:r>
              <a:rPr lang="en-GB" sz="1700" dirty="0">
                <a:latin typeface="Lato"/>
              </a:rPr>
              <a:t>Poor use of unsynchronised data flows as well as contextualizing what it means for the project in the long terms </a:t>
            </a:r>
          </a:p>
          <a:p>
            <a:pPr defTabSz="534988">
              <a:lnSpc>
                <a:spcPct val="115000"/>
              </a:lnSpc>
              <a:spcBef>
                <a:spcPts val="0"/>
              </a:spcBef>
              <a:spcAft>
                <a:spcPts val="1600"/>
              </a:spcAft>
            </a:pPr>
            <a:r>
              <a:rPr lang="en-GB" sz="1700" dirty="0">
                <a:latin typeface="Lato"/>
              </a:rPr>
              <a:t>Conceptual lock in at early stage due to fixed location permitting means that value-adding decisions need to be done early enough</a:t>
            </a:r>
          </a:p>
          <a:p>
            <a:pPr defTabSz="534988">
              <a:lnSpc>
                <a:spcPct val="115000"/>
              </a:lnSpc>
              <a:spcBef>
                <a:spcPts val="0"/>
              </a:spcBef>
              <a:spcAft>
                <a:spcPts val="1600"/>
              </a:spcAft>
            </a:pPr>
            <a:endParaRPr lang="en-GB" sz="1700" dirty="0">
              <a:latin typeface="Lato"/>
            </a:endParaRPr>
          </a:p>
          <a:p>
            <a:pPr defTabSz="534988">
              <a:lnSpc>
                <a:spcPct val="115000"/>
              </a:lnSpc>
              <a:spcBef>
                <a:spcPts val="0"/>
              </a:spcBef>
              <a:spcAft>
                <a:spcPts val="1600"/>
              </a:spcAft>
            </a:pPr>
            <a:endParaRPr lang="en-GB" sz="1700" dirty="0">
              <a:latin typeface="Lato"/>
            </a:endParaRPr>
          </a:p>
          <a:p>
            <a:pPr defTabSz="534988">
              <a:lnSpc>
                <a:spcPct val="115000"/>
              </a:lnSpc>
              <a:spcBef>
                <a:spcPts val="0"/>
              </a:spcBef>
              <a:spcAft>
                <a:spcPts val="1600"/>
              </a:spcAft>
            </a:pPr>
            <a:endParaRPr lang="en-GB" sz="1700" dirty="0">
              <a:latin typeface="Lato"/>
            </a:endParaRPr>
          </a:p>
          <a:p>
            <a:endParaRPr lang="en-GB" dirty="0"/>
          </a:p>
        </p:txBody>
      </p:sp>
      <p:sp>
        <p:nvSpPr>
          <p:cNvPr id="6" name="Slide Number Placeholder 4">
            <a:extLst>
              <a:ext uri="{FF2B5EF4-FFF2-40B4-BE49-F238E27FC236}">
                <a16:creationId xmlns:a16="http://schemas.microsoft.com/office/drawing/2014/main" id="{155EB820-6524-4FD1-A088-5D1C388450FC}"/>
              </a:ext>
            </a:extLst>
          </p:cNvPr>
          <p:cNvSpPr txBox="1">
            <a:spLocks/>
          </p:cNvSpPr>
          <p:nvPr/>
        </p:nvSpPr>
        <p:spPr>
          <a:xfrm>
            <a:off x="8890764" y="4424555"/>
            <a:ext cx="337056" cy="208812"/>
          </a:xfrm>
          <a:prstGeom prst="rect">
            <a:avLst/>
          </a:prstGeom>
        </p:spPr>
        <p:txBody>
          <a:bodyPr/>
          <a:lstStyle>
            <a:defPPr>
              <a:defRPr lang="nb-NO"/>
            </a:defPPr>
            <a:lvl1pPr algn="l" rtl="0" fontAlgn="base">
              <a:spcBef>
                <a:spcPct val="0"/>
              </a:spcBef>
              <a:spcAft>
                <a:spcPct val="0"/>
              </a:spcAft>
              <a:defRPr sz="2800" kern="1200">
                <a:solidFill>
                  <a:schemeClr val="tx1"/>
                </a:solidFill>
                <a:latin typeface="Times New Roman" pitchFamily="18" charset="0"/>
                <a:ea typeface="+mn-ea"/>
                <a:cs typeface="+mn-cs"/>
              </a:defRPr>
            </a:lvl1pPr>
            <a:lvl2pPr marL="534988" indent="-77788" algn="l" rtl="0" fontAlgn="base">
              <a:spcBef>
                <a:spcPct val="0"/>
              </a:spcBef>
              <a:spcAft>
                <a:spcPct val="0"/>
              </a:spcAft>
              <a:defRPr sz="2800" kern="1200">
                <a:solidFill>
                  <a:schemeClr val="tx1"/>
                </a:solidFill>
                <a:latin typeface="Times New Roman" pitchFamily="18" charset="0"/>
                <a:ea typeface="+mn-ea"/>
                <a:cs typeface="+mn-cs"/>
              </a:defRPr>
            </a:lvl2pPr>
            <a:lvl3pPr marL="1071563" indent="-157163" algn="l" rtl="0" fontAlgn="base">
              <a:spcBef>
                <a:spcPct val="0"/>
              </a:spcBef>
              <a:spcAft>
                <a:spcPct val="0"/>
              </a:spcAft>
              <a:defRPr sz="2800" kern="1200">
                <a:solidFill>
                  <a:schemeClr val="tx1"/>
                </a:solidFill>
                <a:latin typeface="Times New Roman" pitchFamily="18" charset="0"/>
                <a:ea typeface="+mn-ea"/>
                <a:cs typeface="+mn-cs"/>
              </a:defRPr>
            </a:lvl3pPr>
            <a:lvl4pPr marL="1608138" indent="-236538" algn="l" rtl="0" fontAlgn="base">
              <a:spcBef>
                <a:spcPct val="0"/>
              </a:spcBef>
              <a:spcAft>
                <a:spcPct val="0"/>
              </a:spcAft>
              <a:defRPr sz="2800" kern="1200">
                <a:solidFill>
                  <a:schemeClr val="tx1"/>
                </a:solidFill>
                <a:latin typeface="Times New Roman" pitchFamily="18" charset="0"/>
                <a:ea typeface="+mn-ea"/>
                <a:cs typeface="+mn-cs"/>
              </a:defRPr>
            </a:lvl4pPr>
            <a:lvl5pPr marL="2144713" indent="-315913" algn="l" rtl="0" fontAlgn="base">
              <a:spcBef>
                <a:spcPct val="0"/>
              </a:spcBef>
              <a:spcAft>
                <a:spcPct val="0"/>
              </a:spcAft>
              <a:defRPr sz="2800" kern="1200">
                <a:solidFill>
                  <a:schemeClr val="tx1"/>
                </a:solidFill>
                <a:latin typeface="Times New Roman" pitchFamily="18" charset="0"/>
                <a:ea typeface="+mn-ea"/>
                <a:cs typeface="+mn-cs"/>
              </a:defRPr>
            </a:lvl5pPr>
            <a:lvl6pPr marL="2286000" algn="l" defTabSz="914400" rtl="0" eaLnBrk="1" latinLnBrk="0" hangingPunct="1">
              <a:defRPr sz="2800" kern="1200">
                <a:solidFill>
                  <a:schemeClr val="tx1"/>
                </a:solidFill>
                <a:latin typeface="Times New Roman" pitchFamily="18" charset="0"/>
                <a:ea typeface="+mn-ea"/>
                <a:cs typeface="+mn-cs"/>
              </a:defRPr>
            </a:lvl6pPr>
            <a:lvl7pPr marL="2743200" algn="l" defTabSz="914400" rtl="0" eaLnBrk="1" latinLnBrk="0" hangingPunct="1">
              <a:defRPr sz="2800" kern="1200">
                <a:solidFill>
                  <a:schemeClr val="tx1"/>
                </a:solidFill>
                <a:latin typeface="Times New Roman" pitchFamily="18" charset="0"/>
                <a:ea typeface="+mn-ea"/>
                <a:cs typeface="+mn-cs"/>
              </a:defRPr>
            </a:lvl7pPr>
            <a:lvl8pPr marL="3200400" algn="l" defTabSz="914400" rtl="0" eaLnBrk="1" latinLnBrk="0" hangingPunct="1">
              <a:defRPr sz="2800" kern="1200">
                <a:solidFill>
                  <a:schemeClr val="tx1"/>
                </a:solidFill>
                <a:latin typeface="Times New Roman" pitchFamily="18" charset="0"/>
                <a:ea typeface="+mn-ea"/>
                <a:cs typeface="+mn-cs"/>
              </a:defRPr>
            </a:lvl8pPr>
            <a:lvl9pPr marL="3657600" algn="l" defTabSz="914400" rtl="0" eaLnBrk="1" latinLnBrk="0" hangingPunct="1">
              <a:defRPr sz="2800" kern="1200">
                <a:solidFill>
                  <a:schemeClr val="tx1"/>
                </a:solidFill>
                <a:latin typeface="Times New Roman" pitchFamily="18" charset="0"/>
                <a:ea typeface="+mn-ea"/>
                <a:cs typeface="+mn-cs"/>
              </a:defRPr>
            </a:lvl9pPr>
          </a:lstStyle>
          <a:p>
            <a:r>
              <a:rPr lang="en-GB" dirty="0"/>
              <a:t>  </a:t>
            </a:r>
            <a:fld id="{46F7CCA4-0035-480A-A47D-E0E117D4313F}" type="slidenum">
              <a:rPr lang="en-GB" sz="1200" smtClean="0"/>
              <a:pPr/>
              <a:t>7</a:t>
            </a:fld>
            <a:endParaRPr lang="en-GB" sz="1200" dirty="0"/>
          </a:p>
        </p:txBody>
      </p:sp>
    </p:spTree>
    <p:extLst>
      <p:ext uri="{BB962C8B-B14F-4D97-AF65-F5344CB8AC3E}">
        <p14:creationId xmlns:p14="http://schemas.microsoft.com/office/powerpoint/2010/main" val="769339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101;p17">
            <a:extLst>
              <a:ext uri="{FF2B5EF4-FFF2-40B4-BE49-F238E27FC236}">
                <a16:creationId xmlns:a16="http://schemas.microsoft.com/office/drawing/2014/main" id="{204B33B9-C6DA-4EEC-9066-37134260E8A5}"/>
              </a:ext>
            </a:extLst>
          </p:cNvPr>
          <p:cNvSpPr txBox="1">
            <a:spLocks/>
          </p:cNvSpPr>
          <p:nvPr/>
        </p:nvSpPr>
        <p:spPr>
          <a:xfrm>
            <a:off x="445033" y="196522"/>
            <a:ext cx="5197200" cy="768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9pPr>
          </a:lstStyle>
          <a:p>
            <a:pPr>
              <a:spcAft>
                <a:spcPts val="1600"/>
              </a:spcAft>
            </a:pPr>
            <a:r>
              <a:rPr lang="en-GB" sz="3600" dirty="0">
                <a:solidFill>
                  <a:schemeClr val="dk1"/>
                </a:solidFill>
              </a:rPr>
              <a:t>Competition</a:t>
            </a:r>
            <a:endParaRPr lang="en-GB" sz="2400" dirty="0"/>
          </a:p>
        </p:txBody>
      </p:sp>
      <p:cxnSp>
        <p:nvCxnSpPr>
          <p:cNvPr id="15" name="Straight Arrow Connector 14">
            <a:extLst>
              <a:ext uri="{FF2B5EF4-FFF2-40B4-BE49-F238E27FC236}">
                <a16:creationId xmlns:a16="http://schemas.microsoft.com/office/drawing/2014/main" id="{3953FA0F-ADF6-49C4-91F2-1E7BE1841A1B}"/>
              </a:ext>
            </a:extLst>
          </p:cNvPr>
          <p:cNvCxnSpPr>
            <a:cxnSpLocks/>
          </p:cNvCxnSpPr>
          <p:nvPr/>
        </p:nvCxnSpPr>
        <p:spPr>
          <a:xfrm>
            <a:off x="328613" y="2999509"/>
            <a:ext cx="8190991"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F99BA63B-F287-4AE4-876D-86EA78A7DF1B}"/>
              </a:ext>
            </a:extLst>
          </p:cNvPr>
          <p:cNvCxnSpPr>
            <a:cxnSpLocks/>
          </p:cNvCxnSpPr>
          <p:nvPr/>
        </p:nvCxnSpPr>
        <p:spPr>
          <a:xfrm flipV="1">
            <a:off x="4572000" y="1087583"/>
            <a:ext cx="0" cy="399010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1" name="TextBox 20">
            <a:extLst>
              <a:ext uri="{FF2B5EF4-FFF2-40B4-BE49-F238E27FC236}">
                <a16:creationId xmlns:a16="http://schemas.microsoft.com/office/drawing/2014/main" id="{1A23DBFD-C998-4B8D-B47C-4F6FB6A8F23B}"/>
              </a:ext>
            </a:extLst>
          </p:cNvPr>
          <p:cNvSpPr txBox="1"/>
          <p:nvPr/>
        </p:nvSpPr>
        <p:spPr>
          <a:xfrm>
            <a:off x="7160141" y="3082637"/>
            <a:ext cx="1601087" cy="415883"/>
          </a:xfrm>
          <a:prstGeom prst="rect">
            <a:avLst/>
          </a:prstGeom>
          <a:solidFill>
            <a:schemeClr val="tx2">
              <a:lumMod val="40000"/>
              <a:lumOff val="60000"/>
            </a:schemeClr>
          </a:solidFill>
        </p:spPr>
        <p:txBody>
          <a:bodyPr wrap="square">
            <a:spAutoFit/>
          </a:bodyPr>
          <a:lstStyle/>
          <a:p>
            <a:pPr>
              <a:lnSpc>
                <a:spcPct val="115000"/>
              </a:lnSpc>
            </a:pPr>
            <a:r>
              <a:rPr lang="en-GB" sz="2000" b="1" dirty="0">
                <a:latin typeface="Lato"/>
                <a:ea typeface="Lato"/>
                <a:cs typeface="Lato"/>
                <a:sym typeface="Lato"/>
              </a:rPr>
              <a:t>Ease of use </a:t>
            </a:r>
          </a:p>
        </p:txBody>
      </p:sp>
      <p:sp>
        <p:nvSpPr>
          <p:cNvPr id="25" name="TextBox 24">
            <a:extLst>
              <a:ext uri="{FF2B5EF4-FFF2-40B4-BE49-F238E27FC236}">
                <a16:creationId xmlns:a16="http://schemas.microsoft.com/office/drawing/2014/main" id="{A73F4CA3-9016-4655-8394-DC6D2BD6B04F}"/>
              </a:ext>
            </a:extLst>
          </p:cNvPr>
          <p:cNvSpPr txBox="1"/>
          <p:nvPr/>
        </p:nvSpPr>
        <p:spPr>
          <a:xfrm>
            <a:off x="4616565" y="1085459"/>
            <a:ext cx="2797862" cy="415883"/>
          </a:xfrm>
          <a:prstGeom prst="rect">
            <a:avLst/>
          </a:prstGeom>
          <a:solidFill>
            <a:schemeClr val="tx2">
              <a:lumMod val="40000"/>
              <a:lumOff val="60000"/>
            </a:schemeClr>
          </a:solidFill>
        </p:spPr>
        <p:txBody>
          <a:bodyPr wrap="square">
            <a:spAutoFit/>
          </a:bodyPr>
          <a:lstStyle/>
          <a:p>
            <a:pPr>
              <a:lnSpc>
                <a:spcPct val="115000"/>
              </a:lnSpc>
            </a:pPr>
            <a:r>
              <a:rPr lang="nb-NO" sz="2000" b="1" dirty="0" err="1">
                <a:latin typeface="Lato"/>
                <a:ea typeface="Lato"/>
                <a:cs typeface="Lato"/>
                <a:sym typeface="Lato"/>
              </a:rPr>
              <a:t>Multi-dimensionality</a:t>
            </a:r>
            <a:endParaRPr lang="en-GB" sz="2000" b="1" dirty="0">
              <a:latin typeface="Lato"/>
              <a:ea typeface="Lato"/>
              <a:cs typeface="Lato"/>
              <a:sym typeface="Lato"/>
            </a:endParaRPr>
          </a:p>
        </p:txBody>
      </p:sp>
      <p:sp>
        <p:nvSpPr>
          <p:cNvPr id="26" name="TextBox 25">
            <a:extLst>
              <a:ext uri="{FF2B5EF4-FFF2-40B4-BE49-F238E27FC236}">
                <a16:creationId xmlns:a16="http://schemas.microsoft.com/office/drawing/2014/main" id="{7C39740E-6E21-4FEA-8AD0-7F68B649E458}"/>
              </a:ext>
            </a:extLst>
          </p:cNvPr>
          <p:cNvSpPr txBox="1"/>
          <p:nvPr/>
        </p:nvSpPr>
        <p:spPr>
          <a:xfrm>
            <a:off x="1443028" y="4675713"/>
            <a:ext cx="2997001" cy="415883"/>
          </a:xfrm>
          <a:prstGeom prst="rect">
            <a:avLst/>
          </a:prstGeom>
          <a:solidFill>
            <a:schemeClr val="tx2">
              <a:lumMod val="40000"/>
              <a:lumOff val="60000"/>
            </a:schemeClr>
          </a:solidFill>
        </p:spPr>
        <p:txBody>
          <a:bodyPr wrap="square">
            <a:spAutoFit/>
          </a:bodyPr>
          <a:lstStyle/>
          <a:p>
            <a:pPr>
              <a:lnSpc>
                <a:spcPct val="115000"/>
              </a:lnSpc>
            </a:pPr>
            <a:r>
              <a:rPr lang="nb-NO" sz="2000" b="1" dirty="0">
                <a:latin typeface="Lato"/>
                <a:ea typeface="Lato"/>
                <a:cs typeface="Lato"/>
                <a:sym typeface="Lato"/>
              </a:rPr>
              <a:t>Focus on one element</a:t>
            </a:r>
            <a:endParaRPr lang="en-GB" sz="2000" b="1" dirty="0">
              <a:latin typeface="Lato"/>
              <a:ea typeface="Lato"/>
              <a:cs typeface="Lato"/>
              <a:sym typeface="Lato"/>
            </a:endParaRPr>
          </a:p>
        </p:txBody>
      </p:sp>
      <p:sp>
        <p:nvSpPr>
          <p:cNvPr id="28" name="TextBox 27">
            <a:extLst>
              <a:ext uri="{FF2B5EF4-FFF2-40B4-BE49-F238E27FC236}">
                <a16:creationId xmlns:a16="http://schemas.microsoft.com/office/drawing/2014/main" id="{05054BC5-757A-4770-9D4F-C73E966B20C9}"/>
              </a:ext>
            </a:extLst>
          </p:cNvPr>
          <p:cNvSpPr txBox="1"/>
          <p:nvPr/>
        </p:nvSpPr>
        <p:spPr>
          <a:xfrm>
            <a:off x="68225" y="3090939"/>
            <a:ext cx="2629913" cy="415883"/>
          </a:xfrm>
          <a:prstGeom prst="rect">
            <a:avLst/>
          </a:prstGeom>
          <a:solidFill>
            <a:schemeClr val="tx2">
              <a:lumMod val="40000"/>
              <a:lumOff val="60000"/>
            </a:schemeClr>
          </a:solidFill>
        </p:spPr>
        <p:txBody>
          <a:bodyPr wrap="square">
            <a:spAutoFit/>
          </a:bodyPr>
          <a:lstStyle/>
          <a:p>
            <a:pPr>
              <a:lnSpc>
                <a:spcPct val="115000"/>
              </a:lnSpc>
            </a:pPr>
            <a:r>
              <a:rPr lang="nb-NO" sz="2000" b="1" dirty="0">
                <a:latin typeface="Lato"/>
                <a:ea typeface="Lato"/>
                <a:cs typeface="Lato"/>
                <a:sym typeface="Lato"/>
              </a:rPr>
              <a:t>S</a:t>
            </a:r>
            <a:r>
              <a:rPr lang="en-GB" sz="2000" b="1" dirty="0">
                <a:latin typeface="Lato"/>
                <a:ea typeface="Lato"/>
                <a:cs typeface="Lato"/>
                <a:sym typeface="Lato"/>
              </a:rPr>
              <a:t>pecialized training</a:t>
            </a:r>
          </a:p>
        </p:txBody>
      </p:sp>
      <p:pic>
        <p:nvPicPr>
          <p:cNvPr id="1026" name="Picture 2" descr="Autocad Logo | Symbol, History, PNG (3840*2160)">
            <a:extLst>
              <a:ext uri="{FF2B5EF4-FFF2-40B4-BE49-F238E27FC236}">
                <a16:creationId xmlns:a16="http://schemas.microsoft.com/office/drawing/2014/main" id="{816981AB-ECA4-4938-9E8B-5A83EA7EA6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0049" y="4241153"/>
            <a:ext cx="1060697" cy="59664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TR10 in windPRO">
            <a:extLst>
              <a:ext uri="{FF2B5EF4-FFF2-40B4-BE49-F238E27FC236}">
                <a16:creationId xmlns:a16="http://schemas.microsoft.com/office/drawing/2014/main" id="{77681A76-1F46-4515-B91C-CB9DFF58C6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74568" y="1666990"/>
            <a:ext cx="655238" cy="66405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Furow">
            <a:extLst>
              <a:ext uri="{FF2B5EF4-FFF2-40B4-BE49-F238E27FC236}">
                <a16:creationId xmlns:a16="http://schemas.microsoft.com/office/drawing/2014/main" id="{9594B088-ECDA-487C-BA12-64C66F778EE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75849" y="1957588"/>
            <a:ext cx="1262185" cy="29908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pexapark-logo-black - JEC">
            <a:extLst>
              <a:ext uri="{FF2B5EF4-FFF2-40B4-BE49-F238E27FC236}">
                <a16:creationId xmlns:a16="http://schemas.microsoft.com/office/drawing/2014/main" id="{5066BC8E-E7B4-4DDD-8060-0C78E9139E5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03972" y="3918175"/>
            <a:ext cx="1609920" cy="143663"/>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Google Earth - Wikipedia">
            <a:extLst>
              <a:ext uri="{FF2B5EF4-FFF2-40B4-BE49-F238E27FC236}">
                <a16:creationId xmlns:a16="http://schemas.microsoft.com/office/drawing/2014/main" id="{16B61BB1-F1B1-4329-8DC3-BE1AF98CA8B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88068" y="2160681"/>
            <a:ext cx="552966" cy="552966"/>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EFCE11FF-BE67-4B91-83BE-8DDF12C102A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5139" y="2173823"/>
            <a:ext cx="725594" cy="72559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171E793F-35B4-4F66-8DFC-F684DE7E3F96}"/>
              </a:ext>
            </a:extLst>
          </p:cNvPr>
          <p:cNvPicPr>
            <a:picLocks noChangeAspect="1"/>
          </p:cNvPicPr>
          <p:nvPr/>
        </p:nvPicPr>
        <p:blipFill>
          <a:blip r:embed="rId8"/>
          <a:stretch>
            <a:fillRect/>
          </a:stretch>
        </p:blipFill>
        <p:spPr>
          <a:xfrm>
            <a:off x="4679836" y="3202473"/>
            <a:ext cx="1609920" cy="404058"/>
          </a:xfrm>
          <a:prstGeom prst="rect">
            <a:avLst/>
          </a:prstGeom>
        </p:spPr>
      </p:pic>
      <p:pic>
        <p:nvPicPr>
          <p:cNvPr id="6" name="Picture 4" descr="upload.wikimedia.org/wikipedia/commons/thumb/9/...">
            <a:extLst>
              <a:ext uri="{FF2B5EF4-FFF2-40B4-BE49-F238E27FC236}">
                <a16:creationId xmlns:a16="http://schemas.microsoft.com/office/drawing/2014/main" id="{FB10D26A-9C7F-47E5-8841-90A2CE0B3F0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612426" y="2011965"/>
            <a:ext cx="763750" cy="76375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descr="Windnavigator - UL | Renewables">
            <a:extLst>
              <a:ext uri="{FF2B5EF4-FFF2-40B4-BE49-F238E27FC236}">
                <a16:creationId xmlns:a16="http://schemas.microsoft.com/office/drawing/2014/main" id="{49557B4F-64DB-4A53-9D1B-E5D450A022E3}"/>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5659" r="44031" b="36838"/>
          <a:stretch/>
        </p:blipFill>
        <p:spPr bwMode="auto">
          <a:xfrm>
            <a:off x="1519753" y="4069110"/>
            <a:ext cx="1476568" cy="46343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HOMER - Hybrid Renewable and Distributed Generation System Design Software">
            <a:extLst>
              <a:ext uri="{FF2B5EF4-FFF2-40B4-BE49-F238E27FC236}">
                <a16:creationId xmlns:a16="http://schemas.microsoft.com/office/drawing/2014/main" id="{5C9C6061-3E7E-45D2-A07C-28B2C7C14347}"/>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76638" y="3645862"/>
            <a:ext cx="1175430" cy="43017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EC851899-CB95-4E25-8FF6-396DC9601BD7}"/>
              </a:ext>
            </a:extLst>
          </p:cNvPr>
          <p:cNvPicPr>
            <a:picLocks noChangeAspect="1"/>
          </p:cNvPicPr>
          <p:nvPr/>
        </p:nvPicPr>
        <p:blipFill rotWithShape="1">
          <a:blip r:embed="rId12"/>
          <a:srcRect r="1241" b="2751"/>
          <a:stretch/>
        </p:blipFill>
        <p:spPr>
          <a:xfrm>
            <a:off x="2617429" y="1888905"/>
            <a:ext cx="812074" cy="764332"/>
          </a:xfrm>
          <a:prstGeom prst="rect">
            <a:avLst/>
          </a:prstGeom>
        </p:spPr>
      </p:pic>
      <p:pic>
        <p:nvPicPr>
          <p:cNvPr id="12" name="Picture 10" descr="Windsim | Sarsia">
            <a:extLst>
              <a:ext uri="{FF2B5EF4-FFF2-40B4-BE49-F238E27FC236}">
                <a16:creationId xmlns:a16="http://schemas.microsoft.com/office/drawing/2014/main" id="{30CA7CC1-B2E9-4A38-BD2D-DD63179F9A19}"/>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18195" t="40867" r="22532" b="24014"/>
          <a:stretch/>
        </p:blipFill>
        <p:spPr bwMode="auto">
          <a:xfrm>
            <a:off x="4767825" y="4219009"/>
            <a:ext cx="1129142" cy="501762"/>
          </a:xfrm>
          <a:prstGeom prst="rect">
            <a:avLst/>
          </a:prstGeom>
          <a:noFill/>
          <a:extLst>
            <a:ext uri="{909E8E84-426E-40DD-AFC4-6F175D3DCCD1}">
              <a14:hiddenFill xmlns:a14="http://schemas.microsoft.com/office/drawing/2010/main">
                <a:solidFill>
                  <a:srgbClr val="FFFFFF"/>
                </a:solidFill>
              </a14:hiddenFill>
            </a:ext>
          </a:extLst>
        </p:spPr>
      </p:pic>
      <p:sp>
        <p:nvSpPr>
          <p:cNvPr id="13" name="Arrow: Right 12">
            <a:extLst>
              <a:ext uri="{FF2B5EF4-FFF2-40B4-BE49-F238E27FC236}">
                <a16:creationId xmlns:a16="http://schemas.microsoft.com/office/drawing/2014/main" id="{6C1C0654-295B-4197-8A6B-04C081347452}"/>
              </a:ext>
            </a:extLst>
          </p:cNvPr>
          <p:cNvSpPr/>
          <p:nvPr/>
        </p:nvSpPr>
        <p:spPr>
          <a:xfrm rot="19523159">
            <a:off x="2691313" y="2748498"/>
            <a:ext cx="4822966" cy="37285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pic>
        <p:nvPicPr>
          <p:cNvPr id="27" name="Picture 26">
            <a:extLst>
              <a:ext uri="{FF2B5EF4-FFF2-40B4-BE49-F238E27FC236}">
                <a16:creationId xmlns:a16="http://schemas.microsoft.com/office/drawing/2014/main" id="{A743F5D6-E561-483A-A93E-88E4EBFBA16C}"/>
              </a:ext>
            </a:extLst>
          </p:cNvPr>
          <p:cNvPicPr>
            <a:picLocks noChangeAspect="1" noChangeArrowheads="1"/>
          </p:cNvPicPr>
          <p:nvPr/>
        </p:nvPicPr>
        <p:blipFill>
          <a:blip r:embed="rId14" cstate="print"/>
          <a:srcRect/>
          <a:stretch>
            <a:fillRect/>
          </a:stretch>
        </p:blipFill>
        <p:spPr bwMode="auto">
          <a:xfrm>
            <a:off x="7859464" y="1385637"/>
            <a:ext cx="411338" cy="411337"/>
          </a:xfrm>
          <a:prstGeom prst="rect">
            <a:avLst/>
          </a:prstGeom>
          <a:noFill/>
          <a:ln w="9525">
            <a:noFill/>
            <a:miter lim="800000"/>
            <a:headEnd/>
            <a:tailEnd/>
          </a:ln>
          <a:effectLst/>
        </p:spPr>
      </p:pic>
      <p:sp>
        <p:nvSpPr>
          <p:cNvPr id="30" name="Google Shape;72;p13">
            <a:extLst>
              <a:ext uri="{FF2B5EF4-FFF2-40B4-BE49-F238E27FC236}">
                <a16:creationId xmlns:a16="http://schemas.microsoft.com/office/drawing/2014/main" id="{AB4B2AAC-416B-4D99-B028-27C5042B1D86}"/>
              </a:ext>
            </a:extLst>
          </p:cNvPr>
          <p:cNvSpPr txBox="1">
            <a:spLocks/>
          </p:cNvSpPr>
          <p:nvPr/>
        </p:nvSpPr>
        <p:spPr bwMode="auto">
          <a:xfrm>
            <a:off x="7667818" y="1693192"/>
            <a:ext cx="901219" cy="277691"/>
          </a:xfrm>
          <a:prstGeom prst="rect">
            <a:avLst/>
          </a:prstGeom>
          <a:noFill/>
          <a:ln w="9525">
            <a:noFill/>
            <a:miter lim="800000"/>
            <a:headEnd/>
            <a:tailEnd/>
          </a:ln>
        </p:spPr>
        <p:txBody>
          <a:bodyPr spcFirstLastPara="1" vert="horz" wrap="square" lIns="91425" tIns="91425" rIns="91425" bIns="91425" numCol="1" anchor="t" anchorCtr="0" compatLnSpc="1">
            <a:prstTxWarp prst="textNoShape">
              <a:avLst/>
            </a:prstTxWarp>
            <a:noAutofit/>
          </a:bodyPr>
          <a:lstStyle>
            <a:lvl1pPr algn="l" defTabSz="534988" rtl="0" eaLnBrk="1" fontAlgn="base" hangingPunct="1">
              <a:spcBef>
                <a:spcPct val="0"/>
              </a:spcBef>
              <a:spcAft>
                <a:spcPct val="0"/>
              </a:spcAft>
              <a:defRPr sz="1400" b="1" kern="1200">
                <a:solidFill>
                  <a:schemeClr val="tx1"/>
                </a:solidFill>
                <a:latin typeface="+mj-lt"/>
                <a:ea typeface="+mj-ea"/>
                <a:cs typeface="+mj-cs"/>
              </a:defRPr>
            </a:lvl1pPr>
            <a:lvl2pPr algn="ctr" defTabSz="534988" rtl="0" eaLnBrk="1" fontAlgn="base" hangingPunct="1">
              <a:spcBef>
                <a:spcPct val="0"/>
              </a:spcBef>
              <a:spcAft>
                <a:spcPct val="0"/>
              </a:spcAft>
              <a:defRPr sz="2800" b="1">
                <a:solidFill>
                  <a:schemeClr val="tx1"/>
                </a:solidFill>
                <a:latin typeface="Calibri" pitchFamily="34" charset="0"/>
              </a:defRPr>
            </a:lvl2pPr>
            <a:lvl3pPr algn="ctr" defTabSz="534988" rtl="0" eaLnBrk="1" fontAlgn="base" hangingPunct="1">
              <a:spcBef>
                <a:spcPct val="0"/>
              </a:spcBef>
              <a:spcAft>
                <a:spcPct val="0"/>
              </a:spcAft>
              <a:defRPr sz="2800" b="1">
                <a:solidFill>
                  <a:schemeClr val="tx1"/>
                </a:solidFill>
                <a:latin typeface="Calibri" pitchFamily="34" charset="0"/>
              </a:defRPr>
            </a:lvl3pPr>
            <a:lvl4pPr algn="ctr" defTabSz="534988" rtl="0" eaLnBrk="1" fontAlgn="base" hangingPunct="1">
              <a:spcBef>
                <a:spcPct val="0"/>
              </a:spcBef>
              <a:spcAft>
                <a:spcPct val="0"/>
              </a:spcAft>
              <a:defRPr sz="2800" b="1">
                <a:solidFill>
                  <a:schemeClr val="tx1"/>
                </a:solidFill>
                <a:latin typeface="Calibri" pitchFamily="34" charset="0"/>
              </a:defRPr>
            </a:lvl4pPr>
            <a:lvl5pPr algn="ctr" defTabSz="534988" rtl="0" eaLnBrk="1" fontAlgn="base" hangingPunct="1">
              <a:spcBef>
                <a:spcPct val="0"/>
              </a:spcBef>
              <a:spcAft>
                <a:spcPct val="0"/>
              </a:spcAft>
              <a:defRPr sz="2800" b="1">
                <a:solidFill>
                  <a:schemeClr val="tx1"/>
                </a:solidFill>
                <a:latin typeface="Calibri" pitchFamily="34" charset="0"/>
              </a:defRPr>
            </a:lvl5pPr>
            <a:lvl6pPr marL="536311" algn="ctr" defTabSz="536311" rtl="0" eaLnBrk="1" fontAlgn="base" hangingPunct="1">
              <a:spcBef>
                <a:spcPct val="0"/>
              </a:spcBef>
              <a:spcAft>
                <a:spcPct val="0"/>
              </a:spcAft>
              <a:defRPr sz="5200">
                <a:solidFill>
                  <a:schemeClr val="tx1"/>
                </a:solidFill>
                <a:latin typeface="Calibri" pitchFamily="34" charset="0"/>
              </a:defRPr>
            </a:lvl6pPr>
            <a:lvl7pPr marL="1072621" algn="ctr" defTabSz="536311" rtl="0" eaLnBrk="1" fontAlgn="base" hangingPunct="1">
              <a:spcBef>
                <a:spcPct val="0"/>
              </a:spcBef>
              <a:spcAft>
                <a:spcPct val="0"/>
              </a:spcAft>
              <a:defRPr sz="5200">
                <a:solidFill>
                  <a:schemeClr val="tx1"/>
                </a:solidFill>
                <a:latin typeface="Calibri" pitchFamily="34" charset="0"/>
              </a:defRPr>
            </a:lvl7pPr>
            <a:lvl8pPr marL="1608932" algn="ctr" defTabSz="536311" rtl="0" eaLnBrk="1" fontAlgn="base" hangingPunct="1">
              <a:spcBef>
                <a:spcPct val="0"/>
              </a:spcBef>
              <a:spcAft>
                <a:spcPct val="0"/>
              </a:spcAft>
              <a:defRPr sz="5200">
                <a:solidFill>
                  <a:schemeClr val="tx1"/>
                </a:solidFill>
                <a:latin typeface="Calibri" pitchFamily="34" charset="0"/>
              </a:defRPr>
            </a:lvl8pPr>
            <a:lvl9pPr marL="2145243" algn="ctr" defTabSz="536311" rtl="0" eaLnBrk="1" fontAlgn="base" hangingPunct="1">
              <a:spcBef>
                <a:spcPct val="0"/>
              </a:spcBef>
              <a:spcAft>
                <a:spcPct val="0"/>
              </a:spcAft>
              <a:defRPr sz="5200">
                <a:solidFill>
                  <a:schemeClr val="tx1"/>
                </a:solidFill>
                <a:latin typeface="Calibri" pitchFamily="34" charset="0"/>
              </a:defRPr>
            </a:lvl9pPr>
          </a:lstStyle>
          <a:p>
            <a:pPr>
              <a:spcBef>
                <a:spcPts val="0"/>
              </a:spcBef>
              <a:spcAft>
                <a:spcPts val="0"/>
              </a:spcAft>
            </a:pPr>
            <a:r>
              <a:rPr lang="en-GB"/>
              <a:t>Windyfi</a:t>
            </a:r>
            <a:endParaRPr lang="en-GB" dirty="0"/>
          </a:p>
        </p:txBody>
      </p:sp>
      <p:pic>
        <p:nvPicPr>
          <p:cNvPr id="17" name="Picture 4" descr="Autodesk Infrastructure Futures">
            <a:extLst>
              <a:ext uri="{FF2B5EF4-FFF2-40B4-BE49-F238E27FC236}">
                <a16:creationId xmlns:a16="http://schemas.microsoft.com/office/drawing/2014/main" id="{97E3A323-F242-49C0-8600-05ADBDB9264D}"/>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93965" y="1404378"/>
            <a:ext cx="2064327" cy="55084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energyPRO Germany | LinkedIn">
            <a:extLst>
              <a:ext uri="{FF2B5EF4-FFF2-40B4-BE49-F238E27FC236}">
                <a16:creationId xmlns:a16="http://schemas.microsoft.com/office/drawing/2014/main" id="{5460578D-D1BC-4D6C-94BF-D94FD11EA90D}"/>
              </a:ext>
            </a:extLst>
          </p:cNvPr>
          <p:cNvPicPr>
            <a:picLocks noChangeAspect="1" noChangeArrowheads="1"/>
          </p:cNvPicPr>
          <p:nvPr/>
        </p:nvPicPr>
        <p:blipFill rotWithShape="1">
          <a:blip r:embed="rId16">
            <a:extLst>
              <a:ext uri="{28A0092B-C50C-407E-A947-70E740481C1C}">
                <a14:useLocalDpi xmlns:a14="http://schemas.microsoft.com/office/drawing/2010/main" val="0"/>
              </a:ext>
            </a:extLst>
          </a:blip>
          <a:srcRect t="5870" r="533" b="3626"/>
          <a:stretch/>
        </p:blipFill>
        <p:spPr bwMode="auto">
          <a:xfrm>
            <a:off x="3563658" y="1123806"/>
            <a:ext cx="812898" cy="7396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07556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clipart_hex"/>
          <p:cNvSpPr>
            <a:spLocks noChangeArrowheads="1"/>
          </p:cNvSpPr>
          <p:nvPr/>
        </p:nvSpPr>
        <p:spPr bwMode="gray">
          <a:xfrm>
            <a:off x="5204309" y="1934858"/>
            <a:ext cx="1303070" cy="1007269"/>
          </a:xfrm>
          <a:prstGeom prst="hexagon">
            <a:avLst>
              <a:gd name="adj" fmla="val 24583"/>
              <a:gd name="vf" fmla="val 115470"/>
            </a:avLst>
          </a:prstGeom>
          <a:solidFill>
            <a:schemeClr val="accent1"/>
          </a:solidFill>
          <a:ln w="9525" algn="ctr">
            <a:noFill/>
            <a:miter lim="800000"/>
            <a:headEnd type="none" w="lg" len="lg"/>
            <a:tailEnd type="none" w="lg" len="lg"/>
          </a:ln>
        </p:spPr>
        <p:txBody>
          <a:bodyPr wrap="none" tIns="68580" bIns="68580" anchor="ctr"/>
          <a:lstStyle/>
          <a:p>
            <a:pPr algn="ctr"/>
            <a:r>
              <a:rPr lang="en-US" sz="1050" dirty="0">
                <a:latin typeface="Arial" pitchFamily="34" charset="0"/>
                <a:cs typeface="Arial" pitchFamily="34" charset="0"/>
              </a:rPr>
              <a:t>Land allocation</a:t>
            </a:r>
          </a:p>
        </p:txBody>
      </p:sp>
      <p:sp>
        <p:nvSpPr>
          <p:cNvPr id="31746" name="clipart_hex"/>
          <p:cNvSpPr>
            <a:spLocks noChangeArrowheads="1"/>
          </p:cNvSpPr>
          <p:nvPr/>
        </p:nvSpPr>
        <p:spPr bwMode="gray">
          <a:xfrm>
            <a:off x="6376958" y="2482545"/>
            <a:ext cx="1303070" cy="1007269"/>
          </a:xfrm>
          <a:prstGeom prst="hexagon">
            <a:avLst>
              <a:gd name="adj" fmla="val 24583"/>
              <a:gd name="vf" fmla="val 115470"/>
            </a:avLst>
          </a:prstGeom>
          <a:solidFill>
            <a:schemeClr val="folHlink"/>
          </a:solidFill>
          <a:ln w="9525" algn="ctr">
            <a:noFill/>
            <a:miter lim="800000"/>
            <a:headEnd type="none" w="lg" len="lg"/>
            <a:tailEnd type="none" w="lg" len="lg"/>
          </a:ln>
        </p:spPr>
        <p:txBody>
          <a:bodyPr wrap="none" tIns="68580" bIns="68580" anchor="ctr"/>
          <a:lstStyle/>
          <a:p>
            <a:pPr algn="ctr"/>
            <a:r>
              <a:rPr lang="en-US" sz="1050" dirty="0">
                <a:latin typeface="Arial" pitchFamily="34" charset="0"/>
                <a:cs typeface="Arial" pitchFamily="34" charset="0"/>
              </a:rPr>
              <a:t>Wind Farm </a:t>
            </a:r>
          </a:p>
          <a:p>
            <a:pPr algn="ctr"/>
            <a:r>
              <a:rPr lang="en-US" sz="1050" dirty="0">
                <a:latin typeface="Arial" pitchFamily="34" charset="0"/>
                <a:cs typeface="Arial" pitchFamily="34" charset="0"/>
              </a:rPr>
              <a:t>Development</a:t>
            </a:r>
          </a:p>
        </p:txBody>
      </p:sp>
      <p:sp>
        <p:nvSpPr>
          <p:cNvPr id="31747" name="clipart_hex"/>
          <p:cNvSpPr>
            <a:spLocks noChangeArrowheads="1"/>
          </p:cNvSpPr>
          <p:nvPr/>
        </p:nvSpPr>
        <p:spPr bwMode="gray">
          <a:xfrm>
            <a:off x="5204309" y="3031423"/>
            <a:ext cx="1303070" cy="1007269"/>
          </a:xfrm>
          <a:prstGeom prst="hexagon">
            <a:avLst>
              <a:gd name="adj" fmla="val 24583"/>
              <a:gd name="vf" fmla="val 115470"/>
            </a:avLst>
          </a:prstGeom>
          <a:solidFill>
            <a:schemeClr val="accent1"/>
          </a:solidFill>
          <a:ln w="9525" algn="ctr">
            <a:noFill/>
            <a:miter lim="800000"/>
            <a:headEnd type="none" w="lg" len="lg"/>
            <a:tailEnd type="none" w="lg" len="lg"/>
          </a:ln>
        </p:spPr>
        <p:txBody>
          <a:bodyPr wrap="none" tIns="68580" bIns="68580" anchor="ctr"/>
          <a:lstStyle/>
          <a:p>
            <a:pPr algn="ctr"/>
            <a:r>
              <a:rPr lang="en-US" sz="1050" dirty="0">
                <a:latin typeface="Arial" pitchFamily="34" charset="0"/>
                <a:cs typeface="Arial" pitchFamily="34" charset="0"/>
              </a:rPr>
              <a:t>WTG selection and</a:t>
            </a:r>
          </a:p>
          <a:p>
            <a:pPr algn="ctr"/>
            <a:r>
              <a:rPr lang="en-US" sz="1050" dirty="0">
                <a:latin typeface="Arial" pitchFamily="34" charset="0"/>
                <a:cs typeface="Arial" pitchFamily="34" charset="0"/>
              </a:rPr>
              <a:t> civil infrastructure</a:t>
            </a:r>
          </a:p>
        </p:txBody>
      </p:sp>
      <p:sp>
        <p:nvSpPr>
          <p:cNvPr id="31748" name="clipart_hex"/>
          <p:cNvSpPr>
            <a:spLocks noChangeArrowheads="1"/>
          </p:cNvSpPr>
          <p:nvPr/>
        </p:nvSpPr>
        <p:spPr bwMode="gray">
          <a:xfrm>
            <a:off x="6376958" y="3613639"/>
            <a:ext cx="1303070" cy="1007269"/>
          </a:xfrm>
          <a:prstGeom prst="hexagon">
            <a:avLst>
              <a:gd name="adj" fmla="val 24583"/>
              <a:gd name="vf" fmla="val 115470"/>
            </a:avLst>
          </a:prstGeom>
          <a:solidFill>
            <a:schemeClr val="accent1"/>
          </a:solidFill>
          <a:ln w="9525" algn="ctr">
            <a:noFill/>
            <a:miter lim="800000"/>
            <a:headEnd type="none" w="lg" len="lg"/>
            <a:tailEnd type="none" w="lg" len="lg"/>
          </a:ln>
        </p:spPr>
        <p:txBody>
          <a:bodyPr wrap="none" tIns="68580" bIns="68580" anchor="ctr"/>
          <a:lstStyle/>
          <a:p>
            <a:pPr algn="ctr"/>
            <a:r>
              <a:rPr lang="en-US" sz="1050" dirty="0">
                <a:latin typeface="Arial" pitchFamily="34" charset="0"/>
                <a:cs typeface="Arial" pitchFamily="34" charset="0"/>
              </a:rPr>
              <a:t>Grid capacity and </a:t>
            </a:r>
          </a:p>
          <a:p>
            <a:pPr algn="ctr"/>
            <a:r>
              <a:rPr lang="en-US" sz="1050" dirty="0">
                <a:latin typeface="Arial" pitchFamily="34" charset="0"/>
                <a:cs typeface="Arial" pitchFamily="34" charset="0"/>
              </a:rPr>
              <a:t>electrical design</a:t>
            </a:r>
          </a:p>
        </p:txBody>
      </p:sp>
      <p:sp>
        <p:nvSpPr>
          <p:cNvPr id="31749" name="clipart_hex"/>
          <p:cNvSpPr>
            <a:spLocks noChangeArrowheads="1"/>
          </p:cNvSpPr>
          <p:nvPr/>
        </p:nvSpPr>
        <p:spPr bwMode="gray">
          <a:xfrm>
            <a:off x="7553067" y="1934858"/>
            <a:ext cx="1303071" cy="1007269"/>
          </a:xfrm>
          <a:prstGeom prst="hexagon">
            <a:avLst>
              <a:gd name="adj" fmla="val 24584"/>
              <a:gd name="vf" fmla="val 115470"/>
            </a:avLst>
          </a:prstGeom>
          <a:solidFill>
            <a:schemeClr val="accent1"/>
          </a:solidFill>
          <a:ln w="9525" algn="ctr">
            <a:noFill/>
            <a:miter lim="800000"/>
            <a:headEnd type="none" w="lg" len="lg"/>
            <a:tailEnd type="none" w="lg" len="lg"/>
          </a:ln>
        </p:spPr>
        <p:txBody>
          <a:bodyPr wrap="none" tIns="68580" bIns="68580" anchor="ctr"/>
          <a:lstStyle/>
          <a:p>
            <a:pPr algn="ctr"/>
            <a:r>
              <a:rPr lang="en-US" sz="1050" dirty="0">
                <a:latin typeface="Arial" pitchFamily="34" charset="0"/>
                <a:cs typeface="Arial" pitchFamily="34" charset="0"/>
              </a:rPr>
              <a:t>General layout </a:t>
            </a:r>
          </a:p>
          <a:p>
            <a:pPr algn="ctr"/>
            <a:r>
              <a:rPr lang="en-US" sz="1050" dirty="0">
                <a:latin typeface="Arial" pitchFamily="34" charset="0"/>
                <a:cs typeface="Arial" pitchFamily="34" charset="0"/>
              </a:rPr>
              <a:t>and micrositing</a:t>
            </a:r>
          </a:p>
        </p:txBody>
      </p:sp>
      <p:sp>
        <p:nvSpPr>
          <p:cNvPr id="31750" name="clipart_hex"/>
          <p:cNvSpPr>
            <a:spLocks noChangeArrowheads="1"/>
          </p:cNvSpPr>
          <p:nvPr/>
        </p:nvSpPr>
        <p:spPr bwMode="gray">
          <a:xfrm>
            <a:off x="7553067" y="3031423"/>
            <a:ext cx="1303071" cy="1007269"/>
          </a:xfrm>
          <a:prstGeom prst="hexagon">
            <a:avLst>
              <a:gd name="adj" fmla="val 24584"/>
              <a:gd name="vf" fmla="val 115470"/>
            </a:avLst>
          </a:prstGeom>
          <a:solidFill>
            <a:schemeClr val="accent1"/>
          </a:solidFill>
          <a:ln w="9525" algn="ctr">
            <a:noFill/>
            <a:miter lim="800000"/>
            <a:headEnd type="none" w="lg" len="lg"/>
            <a:tailEnd type="none" w="lg" len="lg"/>
          </a:ln>
        </p:spPr>
        <p:txBody>
          <a:bodyPr wrap="none" tIns="68580" bIns="68580" anchor="ctr"/>
          <a:lstStyle/>
          <a:p>
            <a:pPr algn="ctr"/>
            <a:r>
              <a:rPr lang="en-US" sz="1050" dirty="0">
                <a:latin typeface="Arial" pitchFamily="34" charset="0"/>
                <a:cs typeface="Arial" pitchFamily="34" charset="0"/>
              </a:rPr>
              <a:t>Yield curve and</a:t>
            </a:r>
          </a:p>
          <a:p>
            <a:pPr algn="ctr"/>
            <a:r>
              <a:rPr lang="en-US" sz="1050" dirty="0">
                <a:latin typeface="Arial" pitchFamily="34" charset="0"/>
                <a:cs typeface="Arial" pitchFamily="34" charset="0"/>
              </a:rPr>
              <a:t> power generation</a:t>
            </a:r>
          </a:p>
        </p:txBody>
      </p:sp>
      <p:sp>
        <p:nvSpPr>
          <p:cNvPr id="31751" name="clipart_hex"/>
          <p:cNvSpPr>
            <a:spLocks noChangeArrowheads="1"/>
          </p:cNvSpPr>
          <p:nvPr/>
        </p:nvSpPr>
        <p:spPr bwMode="gray">
          <a:xfrm>
            <a:off x="6376958" y="1351452"/>
            <a:ext cx="1303070" cy="1007269"/>
          </a:xfrm>
          <a:prstGeom prst="hexagon">
            <a:avLst>
              <a:gd name="adj" fmla="val 24583"/>
              <a:gd name="vf" fmla="val 115470"/>
            </a:avLst>
          </a:prstGeom>
          <a:solidFill>
            <a:schemeClr val="accent1"/>
          </a:solidFill>
          <a:ln w="9525" algn="ctr">
            <a:noFill/>
            <a:miter lim="800000"/>
            <a:headEnd type="none" w="lg" len="lg"/>
            <a:tailEnd type="none" w="lg" len="lg"/>
          </a:ln>
        </p:spPr>
        <p:txBody>
          <a:bodyPr wrap="none" tIns="68580" bIns="68580" anchor="ctr"/>
          <a:lstStyle/>
          <a:p>
            <a:pPr algn="ctr"/>
            <a:r>
              <a:rPr lang="en-US" sz="1050" dirty="0">
                <a:latin typeface="Arial" pitchFamily="34" charset="0"/>
                <a:cs typeface="Arial" pitchFamily="34" charset="0"/>
              </a:rPr>
              <a:t>Environment &amp; Social </a:t>
            </a:r>
          </a:p>
          <a:p>
            <a:pPr algn="ctr"/>
            <a:r>
              <a:rPr lang="en-US" sz="1050" dirty="0">
                <a:latin typeface="Arial" pitchFamily="34" charset="0"/>
                <a:cs typeface="Arial" pitchFamily="34" charset="0"/>
              </a:rPr>
              <a:t> and Permitting</a:t>
            </a:r>
          </a:p>
        </p:txBody>
      </p:sp>
      <p:grpSp>
        <p:nvGrpSpPr>
          <p:cNvPr id="9" name="clipart_mixedpuzzlepieces">
            <a:extLst>
              <a:ext uri="{FF2B5EF4-FFF2-40B4-BE49-F238E27FC236}">
                <a16:creationId xmlns:a16="http://schemas.microsoft.com/office/drawing/2014/main" id="{FB6DB0B3-0BD5-40EA-81CC-7980727A0F0F}"/>
              </a:ext>
            </a:extLst>
          </p:cNvPr>
          <p:cNvGrpSpPr>
            <a:grpSpLocks/>
          </p:cNvGrpSpPr>
          <p:nvPr/>
        </p:nvGrpSpPr>
        <p:grpSpPr bwMode="gray">
          <a:xfrm>
            <a:off x="269974" y="1541355"/>
            <a:ext cx="3414838" cy="3148013"/>
            <a:chOff x="2139" y="1736"/>
            <a:chExt cx="2219" cy="1983"/>
          </a:xfrm>
        </p:grpSpPr>
        <p:sp>
          <p:nvSpPr>
            <p:cNvPr id="10" name="Puzzle3">
              <a:extLst>
                <a:ext uri="{FF2B5EF4-FFF2-40B4-BE49-F238E27FC236}">
                  <a16:creationId xmlns:a16="http://schemas.microsoft.com/office/drawing/2014/main" id="{8E758D81-95B0-4A03-9B22-8112D41C643F}"/>
                </a:ext>
              </a:extLst>
            </p:cNvPr>
            <p:cNvSpPr>
              <a:spLocks noEditPoints="1" noChangeArrowheads="1"/>
            </p:cNvSpPr>
            <p:nvPr/>
          </p:nvSpPr>
          <p:spPr bwMode="gray">
            <a:xfrm rot="5400000">
              <a:off x="3821" y="3042"/>
              <a:ext cx="456" cy="619"/>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 name="T24" fmla="*/ 2274 w 21600"/>
                <a:gd name="T25" fmla="*/ 7712 h 21600"/>
                <a:gd name="T26" fmla="*/ 19137 w 21600"/>
                <a:gd name="T27" fmla="*/ 20239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6625" y="20892"/>
                  </a:moveTo>
                  <a:lnTo>
                    <a:pt x="7105" y="21023"/>
                  </a:lnTo>
                  <a:lnTo>
                    <a:pt x="7513" y="21088"/>
                  </a:lnTo>
                  <a:lnTo>
                    <a:pt x="7922" y="21115"/>
                  </a:lnTo>
                  <a:lnTo>
                    <a:pt x="8242" y="21115"/>
                  </a:lnTo>
                  <a:lnTo>
                    <a:pt x="8544" y="21062"/>
                  </a:lnTo>
                  <a:lnTo>
                    <a:pt x="8810" y="20997"/>
                  </a:lnTo>
                  <a:lnTo>
                    <a:pt x="9023" y="20892"/>
                  </a:lnTo>
                  <a:lnTo>
                    <a:pt x="9148" y="20761"/>
                  </a:lnTo>
                  <a:lnTo>
                    <a:pt x="9290" y="20616"/>
                  </a:lnTo>
                  <a:lnTo>
                    <a:pt x="9361" y="20459"/>
                  </a:lnTo>
                  <a:lnTo>
                    <a:pt x="9396" y="20289"/>
                  </a:lnTo>
                  <a:lnTo>
                    <a:pt x="9396" y="20092"/>
                  </a:lnTo>
                  <a:lnTo>
                    <a:pt x="9325" y="19909"/>
                  </a:lnTo>
                  <a:lnTo>
                    <a:pt x="9219" y="19738"/>
                  </a:lnTo>
                  <a:lnTo>
                    <a:pt x="9094" y="19555"/>
                  </a:lnTo>
                  <a:lnTo>
                    <a:pt x="8917" y="19384"/>
                  </a:lnTo>
                  <a:lnTo>
                    <a:pt x="8650" y="19162"/>
                  </a:lnTo>
                  <a:lnTo>
                    <a:pt x="8437" y="18900"/>
                  </a:lnTo>
                  <a:lnTo>
                    <a:pt x="8277" y="18624"/>
                  </a:lnTo>
                  <a:lnTo>
                    <a:pt x="8135" y="18349"/>
                  </a:lnTo>
                  <a:lnTo>
                    <a:pt x="8028" y="18048"/>
                  </a:lnTo>
                  <a:lnTo>
                    <a:pt x="7993" y="17746"/>
                  </a:lnTo>
                  <a:lnTo>
                    <a:pt x="7993" y="17471"/>
                  </a:lnTo>
                  <a:lnTo>
                    <a:pt x="8028" y="17169"/>
                  </a:lnTo>
                  <a:lnTo>
                    <a:pt x="8135" y="16920"/>
                  </a:lnTo>
                  <a:lnTo>
                    <a:pt x="8277" y="16671"/>
                  </a:lnTo>
                  <a:lnTo>
                    <a:pt x="8366" y="16540"/>
                  </a:lnTo>
                  <a:lnTo>
                    <a:pt x="8473" y="16409"/>
                  </a:lnTo>
                  <a:lnTo>
                    <a:pt x="8615" y="16317"/>
                  </a:lnTo>
                  <a:lnTo>
                    <a:pt x="8739" y="16213"/>
                  </a:lnTo>
                  <a:lnTo>
                    <a:pt x="8881" y="16134"/>
                  </a:lnTo>
                  <a:lnTo>
                    <a:pt x="9059" y="16055"/>
                  </a:lnTo>
                  <a:lnTo>
                    <a:pt x="9254" y="15990"/>
                  </a:lnTo>
                  <a:lnTo>
                    <a:pt x="9432" y="15911"/>
                  </a:lnTo>
                  <a:lnTo>
                    <a:pt x="9663" y="15885"/>
                  </a:lnTo>
                  <a:lnTo>
                    <a:pt x="9876" y="15833"/>
                  </a:lnTo>
                  <a:lnTo>
                    <a:pt x="10142" y="15806"/>
                  </a:lnTo>
                  <a:lnTo>
                    <a:pt x="10391" y="15806"/>
                  </a:lnTo>
                  <a:lnTo>
                    <a:pt x="10728" y="15806"/>
                  </a:lnTo>
                  <a:lnTo>
                    <a:pt x="10995" y="15806"/>
                  </a:lnTo>
                  <a:lnTo>
                    <a:pt x="11279" y="15833"/>
                  </a:lnTo>
                  <a:lnTo>
                    <a:pt x="11546" y="15885"/>
                  </a:lnTo>
                  <a:lnTo>
                    <a:pt x="11776" y="15937"/>
                  </a:lnTo>
                  <a:lnTo>
                    <a:pt x="12025" y="15990"/>
                  </a:lnTo>
                  <a:lnTo>
                    <a:pt x="12221" y="16055"/>
                  </a:lnTo>
                  <a:lnTo>
                    <a:pt x="12434" y="16134"/>
                  </a:lnTo>
                  <a:lnTo>
                    <a:pt x="12611" y="16213"/>
                  </a:lnTo>
                  <a:lnTo>
                    <a:pt x="12771" y="16317"/>
                  </a:lnTo>
                  <a:lnTo>
                    <a:pt x="12913" y="16409"/>
                  </a:lnTo>
                  <a:lnTo>
                    <a:pt x="13038" y="16514"/>
                  </a:lnTo>
                  <a:lnTo>
                    <a:pt x="13251" y="16737"/>
                  </a:lnTo>
                  <a:lnTo>
                    <a:pt x="13428" y="16986"/>
                  </a:lnTo>
                  <a:lnTo>
                    <a:pt x="13517" y="17248"/>
                  </a:lnTo>
                  <a:lnTo>
                    <a:pt x="13588" y="17523"/>
                  </a:lnTo>
                  <a:lnTo>
                    <a:pt x="13588" y="17799"/>
                  </a:lnTo>
                  <a:lnTo>
                    <a:pt x="13517" y="18074"/>
                  </a:lnTo>
                  <a:lnTo>
                    <a:pt x="13428" y="18323"/>
                  </a:lnTo>
                  <a:lnTo>
                    <a:pt x="13286" y="18572"/>
                  </a:lnTo>
                  <a:lnTo>
                    <a:pt x="13109" y="18808"/>
                  </a:lnTo>
                  <a:lnTo>
                    <a:pt x="12878" y="19031"/>
                  </a:lnTo>
                  <a:lnTo>
                    <a:pt x="12434" y="19411"/>
                  </a:lnTo>
                  <a:lnTo>
                    <a:pt x="12132" y="19738"/>
                  </a:lnTo>
                  <a:lnTo>
                    <a:pt x="12025" y="19856"/>
                  </a:lnTo>
                  <a:lnTo>
                    <a:pt x="11919" y="20014"/>
                  </a:lnTo>
                  <a:lnTo>
                    <a:pt x="11883" y="20132"/>
                  </a:lnTo>
                  <a:lnTo>
                    <a:pt x="11883" y="20263"/>
                  </a:lnTo>
                  <a:lnTo>
                    <a:pt x="11883" y="20394"/>
                  </a:lnTo>
                  <a:lnTo>
                    <a:pt x="11954" y="20485"/>
                  </a:lnTo>
                  <a:lnTo>
                    <a:pt x="12061" y="20590"/>
                  </a:lnTo>
                  <a:lnTo>
                    <a:pt x="12185" y="20695"/>
                  </a:lnTo>
                  <a:lnTo>
                    <a:pt x="12327" y="20787"/>
                  </a:lnTo>
                  <a:lnTo>
                    <a:pt x="12540" y="20892"/>
                  </a:lnTo>
                  <a:lnTo>
                    <a:pt x="12771" y="20997"/>
                  </a:lnTo>
                  <a:lnTo>
                    <a:pt x="13073" y="21088"/>
                  </a:lnTo>
                  <a:lnTo>
                    <a:pt x="13428" y="21193"/>
                  </a:lnTo>
                  <a:lnTo>
                    <a:pt x="13873" y="21298"/>
                  </a:lnTo>
                  <a:lnTo>
                    <a:pt x="14317" y="21390"/>
                  </a:lnTo>
                  <a:lnTo>
                    <a:pt x="14778" y="21468"/>
                  </a:lnTo>
                  <a:lnTo>
                    <a:pt x="15294" y="21547"/>
                  </a:lnTo>
                  <a:lnTo>
                    <a:pt x="15809" y="21600"/>
                  </a:lnTo>
                  <a:lnTo>
                    <a:pt x="16359" y="21652"/>
                  </a:lnTo>
                  <a:lnTo>
                    <a:pt x="16875" y="21678"/>
                  </a:lnTo>
                  <a:lnTo>
                    <a:pt x="17407" y="21678"/>
                  </a:lnTo>
                  <a:lnTo>
                    <a:pt x="17958" y="21678"/>
                  </a:lnTo>
                  <a:lnTo>
                    <a:pt x="18473" y="21652"/>
                  </a:lnTo>
                  <a:lnTo>
                    <a:pt x="18953" y="21573"/>
                  </a:lnTo>
                  <a:lnTo>
                    <a:pt x="19397" y="21495"/>
                  </a:lnTo>
                  <a:lnTo>
                    <a:pt x="19841" y="21390"/>
                  </a:lnTo>
                  <a:lnTo>
                    <a:pt x="20214" y="21272"/>
                  </a:lnTo>
                  <a:lnTo>
                    <a:pt x="20551" y="21088"/>
                  </a:lnTo>
                  <a:lnTo>
                    <a:pt x="20480" y="20787"/>
                  </a:lnTo>
                  <a:lnTo>
                    <a:pt x="20409" y="20485"/>
                  </a:lnTo>
                  <a:lnTo>
                    <a:pt x="20356" y="20158"/>
                  </a:lnTo>
                  <a:lnTo>
                    <a:pt x="20356" y="19804"/>
                  </a:lnTo>
                  <a:lnTo>
                    <a:pt x="20321" y="19083"/>
                  </a:lnTo>
                  <a:lnTo>
                    <a:pt x="20356" y="18349"/>
                  </a:lnTo>
                  <a:lnTo>
                    <a:pt x="20409" y="17641"/>
                  </a:lnTo>
                  <a:lnTo>
                    <a:pt x="20480" y="17012"/>
                  </a:lnTo>
                  <a:lnTo>
                    <a:pt x="20551" y="16488"/>
                  </a:lnTo>
                  <a:lnTo>
                    <a:pt x="20551" y="16055"/>
                  </a:lnTo>
                  <a:lnTo>
                    <a:pt x="20551" y="15911"/>
                  </a:lnTo>
                  <a:lnTo>
                    <a:pt x="20445" y="15754"/>
                  </a:lnTo>
                  <a:lnTo>
                    <a:pt x="20356" y="15610"/>
                  </a:lnTo>
                  <a:lnTo>
                    <a:pt x="20178" y="15452"/>
                  </a:lnTo>
                  <a:lnTo>
                    <a:pt x="20001" y="15334"/>
                  </a:lnTo>
                  <a:lnTo>
                    <a:pt x="19770" y="15230"/>
                  </a:lnTo>
                  <a:lnTo>
                    <a:pt x="19521" y="15125"/>
                  </a:lnTo>
                  <a:lnTo>
                    <a:pt x="19290" y="15059"/>
                  </a:lnTo>
                  <a:lnTo>
                    <a:pt x="19024" y="15007"/>
                  </a:lnTo>
                  <a:lnTo>
                    <a:pt x="18740" y="14954"/>
                  </a:lnTo>
                  <a:lnTo>
                    <a:pt x="18509" y="14954"/>
                  </a:lnTo>
                  <a:lnTo>
                    <a:pt x="18225" y="14954"/>
                  </a:lnTo>
                  <a:lnTo>
                    <a:pt x="17994" y="15007"/>
                  </a:lnTo>
                  <a:lnTo>
                    <a:pt x="17763" y="15085"/>
                  </a:lnTo>
                  <a:lnTo>
                    <a:pt x="17550" y="15177"/>
                  </a:lnTo>
                  <a:lnTo>
                    <a:pt x="17372" y="15308"/>
                  </a:lnTo>
                  <a:lnTo>
                    <a:pt x="17176" y="15426"/>
                  </a:lnTo>
                  <a:lnTo>
                    <a:pt x="16928" y="15557"/>
                  </a:lnTo>
                  <a:lnTo>
                    <a:pt x="16661" y="15636"/>
                  </a:lnTo>
                  <a:lnTo>
                    <a:pt x="16359" y="15688"/>
                  </a:lnTo>
                  <a:lnTo>
                    <a:pt x="16022" y="15715"/>
                  </a:lnTo>
                  <a:lnTo>
                    <a:pt x="15667" y="15688"/>
                  </a:lnTo>
                  <a:lnTo>
                    <a:pt x="15294" y="15662"/>
                  </a:lnTo>
                  <a:lnTo>
                    <a:pt x="14956" y="15583"/>
                  </a:lnTo>
                  <a:lnTo>
                    <a:pt x="14619" y="15479"/>
                  </a:lnTo>
                  <a:lnTo>
                    <a:pt x="14281" y="15334"/>
                  </a:lnTo>
                  <a:lnTo>
                    <a:pt x="13961" y="15177"/>
                  </a:lnTo>
                  <a:lnTo>
                    <a:pt x="13695" y="14981"/>
                  </a:lnTo>
                  <a:lnTo>
                    <a:pt x="13588" y="14850"/>
                  </a:lnTo>
                  <a:lnTo>
                    <a:pt x="13482" y="14732"/>
                  </a:lnTo>
                  <a:lnTo>
                    <a:pt x="13393" y="14600"/>
                  </a:lnTo>
                  <a:lnTo>
                    <a:pt x="13322" y="14456"/>
                  </a:lnTo>
                  <a:lnTo>
                    <a:pt x="13251" y="14299"/>
                  </a:lnTo>
                  <a:lnTo>
                    <a:pt x="13215" y="14155"/>
                  </a:lnTo>
                  <a:lnTo>
                    <a:pt x="13180" y="13971"/>
                  </a:lnTo>
                  <a:lnTo>
                    <a:pt x="13180" y="13801"/>
                  </a:lnTo>
                  <a:lnTo>
                    <a:pt x="13180" y="13591"/>
                  </a:lnTo>
                  <a:lnTo>
                    <a:pt x="13215" y="13395"/>
                  </a:lnTo>
                  <a:lnTo>
                    <a:pt x="13251" y="13198"/>
                  </a:lnTo>
                  <a:lnTo>
                    <a:pt x="13322" y="13015"/>
                  </a:lnTo>
                  <a:lnTo>
                    <a:pt x="13393" y="12870"/>
                  </a:lnTo>
                  <a:lnTo>
                    <a:pt x="13482" y="12713"/>
                  </a:lnTo>
                  <a:lnTo>
                    <a:pt x="13588" y="12569"/>
                  </a:lnTo>
                  <a:lnTo>
                    <a:pt x="13730" y="12438"/>
                  </a:lnTo>
                  <a:lnTo>
                    <a:pt x="13997" y="12215"/>
                  </a:lnTo>
                  <a:lnTo>
                    <a:pt x="14334" y="12005"/>
                  </a:lnTo>
                  <a:lnTo>
                    <a:pt x="14690" y="11861"/>
                  </a:lnTo>
                  <a:lnTo>
                    <a:pt x="15063" y="11756"/>
                  </a:lnTo>
                  <a:lnTo>
                    <a:pt x="15436" y="11678"/>
                  </a:lnTo>
                  <a:lnTo>
                    <a:pt x="15809" y="11638"/>
                  </a:lnTo>
                  <a:lnTo>
                    <a:pt x="16182" y="11638"/>
                  </a:lnTo>
                  <a:lnTo>
                    <a:pt x="16555" y="11678"/>
                  </a:lnTo>
                  <a:lnTo>
                    <a:pt x="16910" y="11730"/>
                  </a:lnTo>
                  <a:lnTo>
                    <a:pt x="17248" y="11835"/>
                  </a:lnTo>
                  <a:lnTo>
                    <a:pt x="17514" y="11966"/>
                  </a:lnTo>
                  <a:lnTo>
                    <a:pt x="17763" y="12110"/>
                  </a:lnTo>
                  <a:lnTo>
                    <a:pt x="17887" y="12215"/>
                  </a:lnTo>
                  <a:lnTo>
                    <a:pt x="18065" y="12307"/>
                  </a:lnTo>
                  <a:lnTo>
                    <a:pt x="18260" y="12412"/>
                  </a:lnTo>
                  <a:lnTo>
                    <a:pt x="18438" y="12464"/>
                  </a:lnTo>
                  <a:lnTo>
                    <a:pt x="18669" y="12543"/>
                  </a:lnTo>
                  <a:lnTo>
                    <a:pt x="18882" y="12569"/>
                  </a:lnTo>
                  <a:lnTo>
                    <a:pt x="19113" y="12595"/>
                  </a:lnTo>
                  <a:lnTo>
                    <a:pt x="19361" y="12608"/>
                  </a:lnTo>
                  <a:lnTo>
                    <a:pt x="19592" y="12608"/>
                  </a:lnTo>
                  <a:lnTo>
                    <a:pt x="19841" y="12595"/>
                  </a:lnTo>
                  <a:lnTo>
                    <a:pt x="20072" y="12543"/>
                  </a:lnTo>
                  <a:lnTo>
                    <a:pt x="20321" y="12490"/>
                  </a:lnTo>
                  <a:lnTo>
                    <a:pt x="20551" y="12438"/>
                  </a:lnTo>
                  <a:lnTo>
                    <a:pt x="20800" y="12333"/>
                  </a:lnTo>
                  <a:lnTo>
                    <a:pt x="20996" y="12241"/>
                  </a:lnTo>
                  <a:lnTo>
                    <a:pt x="21244" y="12110"/>
                  </a:lnTo>
                  <a:lnTo>
                    <a:pt x="21298" y="12032"/>
                  </a:lnTo>
                  <a:lnTo>
                    <a:pt x="21404" y="11966"/>
                  </a:lnTo>
                  <a:lnTo>
                    <a:pt x="21475" y="11861"/>
                  </a:lnTo>
                  <a:lnTo>
                    <a:pt x="21511" y="11730"/>
                  </a:lnTo>
                  <a:lnTo>
                    <a:pt x="21617" y="11481"/>
                  </a:lnTo>
                  <a:lnTo>
                    <a:pt x="21653" y="11180"/>
                  </a:lnTo>
                  <a:lnTo>
                    <a:pt x="21653" y="10826"/>
                  </a:lnTo>
                  <a:lnTo>
                    <a:pt x="21653" y="10472"/>
                  </a:lnTo>
                  <a:lnTo>
                    <a:pt x="21582" y="10092"/>
                  </a:lnTo>
                  <a:lnTo>
                    <a:pt x="21511" y="9725"/>
                  </a:lnTo>
                  <a:lnTo>
                    <a:pt x="21298" y="8912"/>
                  </a:lnTo>
                  <a:lnTo>
                    <a:pt x="21067" y="8191"/>
                  </a:lnTo>
                  <a:lnTo>
                    <a:pt x="20800" y="7536"/>
                  </a:lnTo>
                  <a:lnTo>
                    <a:pt x="20551" y="7025"/>
                  </a:lnTo>
                  <a:lnTo>
                    <a:pt x="20001" y="7103"/>
                  </a:lnTo>
                  <a:lnTo>
                    <a:pt x="19432" y="7156"/>
                  </a:lnTo>
                  <a:lnTo>
                    <a:pt x="18846" y="7208"/>
                  </a:lnTo>
                  <a:lnTo>
                    <a:pt x="18225" y="7208"/>
                  </a:lnTo>
                  <a:lnTo>
                    <a:pt x="17656" y="7208"/>
                  </a:lnTo>
                  <a:lnTo>
                    <a:pt x="17070" y="7182"/>
                  </a:lnTo>
                  <a:lnTo>
                    <a:pt x="16484" y="7156"/>
                  </a:lnTo>
                  <a:lnTo>
                    <a:pt x="15986" y="7103"/>
                  </a:lnTo>
                  <a:lnTo>
                    <a:pt x="14992" y="6999"/>
                  </a:lnTo>
                  <a:lnTo>
                    <a:pt x="14210" y="6907"/>
                  </a:lnTo>
                  <a:lnTo>
                    <a:pt x="13695" y="6828"/>
                  </a:lnTo>
                  <a:lnTo>
                    <a:pt x="13517" y="6802"/>
                  </a:lnTo>
                  <a:lnTo>
                    <a:pt x="13073" y="6645"/>
                  </a:lnTo>
                  <a:lnTo>
                    <a:pt x="12700" y="6474"/>
                  </a:lnTo>
                  <a:lnTo>
                    <a:pt x="12363" y="6304"/>
                  </a:lnTo>
                  <a:lnTo>
                    <a:pt x="12132" y="6094"/>
                  </a:lnTo>
                  <a:lnTo>
                    <a:pt x="11919" y="5871"/>
                  </a:lnTo>
                  <a:lnTo>
                    <a:pt x="11776" y="5649"/>
                  </a:lnTo>
                  <a:lnTo>
                    <a:pt x="11688" y="5413"/>
                  </a:lnTo>
                  <a:lnTo>
                    <a:pt x="11617" y="5190"/>
                  </a:lnTo>
                  <a:lnTo>
                    <a:pt x="11617" y="4941"/>
                  </a:lnTo>
                  <a:lnTo>
                    <a:pt x="11652" y="4718"/>
                  </a:lnTo>
                  <a:lnTo>
                    <a:pt x="11723" y="4482"/>
                  </a:lnTo>
                  <a:lnTo>
                    <a:pt x="11812" y="4285"/>
                  </a:lnTo>
                  <a:lnTo>
                    <a:pt x="11919" y="4089"/>
                  </a:lnTo>
                  <a:lnTo>
                    <a:pt x="12096" y="3905"/>
                  </a:lnTo>
                  <a:lnTo>
                    <a:pt x="12292" y="3735"/>
                  </a:lnTo>
                  <a:lnTo>
                    <a:pt x="12505" y="3604"/>
                  </a:lnTo>
                  <a:lnTo>
                    <a:pt x="12700" y="3460"/>
                  </a:lnTo>
                  <a:lnTo>
                    <a:pt x="12878" y="3250"/>
                  </a:lnTo>
                  <a:lnTo>
                    <a:pt x="13038" y="3027"/>
                  </a:lnTo>
                  <a:lnTo>
                    <a:pt x="13180" y="2752"/>
                  </a:lnTo>
                  <a:lnTo>
                    <a:pt x="13286" y="2477"/>
                  </a:lnTo>
                  <a:lnTo>
                    <a:pt x="13322" y="2175"/>
                  </a:lnTo>
                  <a:lnTo>
                    <a:pt x="13357" y="1874"/>
                  </a:lnTo>
                  <a:lnTo>
                    <a:pt x="13286" y="1572"/>
                  </a:lnTo>
                  <a:lnTo>
                    <a:pt x="13180" y="1271"/>
                  </a:lnTo>
                  <a:lnTo>
                    <a:pt x="13038" y="983"/>
                  </a:lnTo>
                  <a:lnTo>
                    <a:pt x="12949" y="865"/>
                  </a:lnTo>
                  <a:lnTo>
                    <a:pt x="12807" y="733"/>
                  </a:lnTo>
                  <a:lnTo>
                    <a:pt x="12665" y="616"/>
                  </a:lnTo>
                  <a:lnTo>
                    <a:pt x="12505" y="511"/>
                  </a:lnTo>
                  <a:lnTo>
                    <a:pt x="12327" y="406"/>
                  </a:lnTo>
                  <a:lnTo>
                    <a:pt x="12132" y="314"/>
                  </a:lnTo>
                  <a:lnTo>
                    <a:pt x="11883" y="235"/>
                  </a:lnTo>
                  <a:lnTo>
                    <a:pt x="11652" y="183"/>
                  </a:lnTo>
                  <a:lnTo>
                    <a:pt x="11368" y="104"/>
                  </a:lnTo>
                  <a:lnTo>
                    <a:pt x="11101" y="78"/>
                  </a:lnTo>
                  <a:lnTo>
                    <a:pt x="10800" y="52"/>
                  </a:lnTo>
                  <a:lnTo>
                    <a:pt x="10444" y="52"/>
                  </a:lnTo>
                  <a:lnTo>
                    <a:pt x="10142" y="52"/>
                  </a:lnTo>
                  <a:lnTo>
                    <a:pt x="9840" y="78"/>
                  </a:lnTo>
                  <a:lnTo>
                    <a:pt x="9574" y="104"/>
                  </a:lnTo>
                  <a:lnTo>
                    <a:pt x="9325" y="157"/>
                  </a:lnTo>
                  <a:lnTo>
                    <a:pt x="9094" y="209"/>
                  </a:lnTo>
                  <a:lnTo>
                    <a:pt x="8846" y="262"/>
                  </a:lnTo>
                  <a:lnTo>
                    <a:pt x="8650" y="340"/>
                  </a:lnTo>
                  <a:lnTo>
                    <a:pt x="8437" y="432"/>
                  </a:lnTo>
                  <a:lnTo>
                    <a:pt x="8277" y="511"/>
                  </a:lnTo>
                  <a:lnTo>
                    <a:pt x="8100" y="616"/>
                  </a:lnTo>
                  <a:lnTo>
                    <a:pt x="7957" y="707"/>
                  </a:lnTo>
                  <a:lnTo>
                    <a:pt x="7833" y="838"/>
                  </a:lnTo>
                  <a:lnTo>
                    <a:pt x="7620" y="1061"/>
                  </a:lnTo>
                  <a:lnTo>
                    <a:pt x="7442" y="1336"/>
                  </a:lnTo>
                  <a:lnTo>
                    <a:pt x="7353" y="1599"/>
                  </a:lnTo>
                  <a:lnTo>
                    <a:pt x="7318" y="1900"/>
                  </a:lnTo>
                  <a:lnTo>
                    <a:pt x="7318" y="2175"/>
                  </a:lnTo>
                  <a:lnTo>
                    <a:pt x="7353" y="2450"/>
                  </a:lnTo>
                  <a:lnTo>
                    <a:pt x="7442" y="2726"/>
                  </a:lnTo>
                  <a:lnTo>
                    <a:pt x="7620" y="2975"/>
                  </a:lnTo>
                  <a:lnTo>
                    <a:pt x="7833" y="3198"/>
                  </a:lnTo>
                  <a:lnTo>
                    <a:pt x="8064" y="3433"/>
                  </a:lnTo>
                  <a:lnTo>
                    <a:pt x="8295" y="3630"/>
                  </a:lnTo>
                  <a:lnTo>
                    <a:pt x="8508" y="3853"/>
                  </a:lnTo>
                  <a:lnTo>
                    <a:pt x="8686" y="4089"/>
                  </a:lnTo>
                  <a:lnTo>
                    <a:pt x="8775" y="4312"/>
                  </a:lnTo>
                  <a:lnTo>
                    <a:pt x="8846" y="4561"/>
                  </a:lnTo>
                  <a:lnTo>
                    <a:pt x="8846" y="4810"/>
                  </a:lnTo>
                  <a:lnTo>
                    <a:pt x="8810" y="5059"/>
                  </a:lnTo>
                  <a:lnTo>
                    <a:pt x="8721" y="5295"/>
                  </a:lnTo>
                  <a:lnTo>
                    <a:pt x="8579" y="5544"/>
                  </a:lnTo>
                  <a:lnTo>
                    <a:pt x="8366" y="5766"/>
                  </a:lnTo>
                  <a:lnTo>
                    <a:pt x="8135" y="5976"/>
                  </a:lnTo>
                  <a:lnTo>
                    <a:pt x="7833" y="6199"/>
                  </a:lnTo>
                  <a:lnTo>
                    <a:pt x="7478" y="6369"/>
                  </a:lnTo>
                  <a:lnTo>
                    <a:pt x="7069" y="6527"/>
                  </a:lnTo>
                  <a:lnTo>
                    <a:pt x="6590" y="6671"/>
                  </a:lnTo>
                  <a:lnTo>
                    <a:pt x="6092" y="6802"/>
                  </a:lnTo>
                  <a:lnTo>
                    <a:pt x="5684" y="6802"/>
                  </a:lnTo>
                  <a:lnTo>
                    <a:pt x="5133" y="6802"/>
                  </a:lnTo>
                  <a:lnTo>
                    <a:pt x="4547" y="6802"/>
                  </a:lnTo>
                  <a:lnTo>
                    <a:pt x="3872" y="6802"/>
                  </a:lnTo>
                  <a:lnTo>
                    <a:pt x="3144" y="6802"/>
                  </a:lnTo>
                  <a:lnTo>
                    <a:pt x="2362" y="6802"/>
                  </a:lnTo>
                  <a:lnTo>
                    <a:pt x="1545" y="6802"/>
                  </a:lnTo>
                  <a:lnTo>
                    <a:pt x="692" y="6802"/>
                  </a:lnTo>
                  <a:lnTo>
                    <a:pt x="586" y="7234"/>
                  </a:lnTo>
                  <a:lnTo>
                    <a:pt x="461" y="7837"/>
                  </a:lnTo>
                  <a:lnTo>
                    <a:pt x="355" y="8493"/>
                  </a:lnTo>
                  <a:lnTo>
                    <a:pt x="248" y="9187"/>
                  </a:lnTo>
                  <a:lnTo>
                    <a:pt x="142" y="9869"/>
                  </a:lnTo>
                  <a:lnTo>
                    <a:pt x="106" y="10498"/>
                  </a:lnTo>
                  <a:lnTo>
                    <a:pt x="106" y="10983"/>
                  </a:lnTo>
                  <a:lnTo>
                    <a:pt x="106" y="11311"/>
                  </a:lnTo>
                  <a:lnTo>
                    <a:pt x="213" y="11481"/>
                  </a:lnTo>
                  <a:lnTo>
                    <a:pt x="319" y="11651"/>
                  </a:lnTo>
                  <a:lnTo>
                    <a:pt x="497" y="11783"/>
                  </a:lnTo>
                  <a:lnTo>
                    <a:pt x="692" y="11914"/>
                  </a:lnTo>
                  <a:lnTo>
                    <a:pt x="941" y="12032"/>
                  </a:lnTo>
                  <a:lnTo>
                    <a:pt x="1207" y="12110"/>
                  </a:lnTo>
                  <a:lnTo>
                    <a:pt x="1509" y="12189"/>
                  </a:lnTo>
                  <a:lnTo>
                    <a:pt x="1794" y="12241"/>
                  </a:lnTo>
                  <a:lnTo>
                    <a:pt x="2131" y="12267"/>
                  </a:lnTo>
                  <a:lnTo>
                    <a:pt x="2433" y="12281"/>
                  </a:lnTo>
                  <a:lnTo>
                    <a:pt x="2735" y="12267"/>
                  </a:lnTo>
                  <a:lnTo>
                    <a:pt x="3055" y="12241"/>
                  </a:lnTo>
                  <a:lnTo>
                    <a:pt x="3357" y="12189"/>
                  </a:lnTo>
                  <a:lnTo>
                    <a:pt x="3623" y="12084"/>
                  </a:lnTo>
                  <a:lnTo>
                    <a:pt x="3872" y="11979"/>
                  </a:lnTo>
                  <a:lnTo>
                    <a:pt x="4103" y="11861"/>
                  </a:lnTo>
                  <a:lnTo>
                    <a:pt x="4316" y="11704"/>
                  </a:lnTo>
                  <a:lnTo>
                    <a:pt x="4582" y="11612"/>
                  </a:lnTo>
                  <a:lnTo>
                    <a:pt x="4849" y="11533"/>
                  </a:lnTo>
                  <a:lnTo>
                    <a:pt x="5169" y="11507"/>
                  </a:lnTo>
                  <a:lnTo>
                    <a:pt x="5506" y="11481"/>
                  </a:lnTo>
                  <a:lnTo>
                    <a:pt x="5808" y="11507"/>
                  </a:lnTo>
                  <a:lnTo>
                    <a:pt x="6146" y="11560"/>
                  </a:lnTo>
                  <a:lnTo>
                    <a:pt x="6501" y="11651"/>
                  </a:lnTo>
                  <a:lnTo>
                    <a:pt x="6803" y="11783"/>
                  </a:lnTo>
                  <a:lnTo>
                    <a:pt x="7105" y="11940"/>
                  </a:lnTo>
                  <a:lnTo>
                    <a:pt x="7353" y="12110"/>
                  </a:lnTo>
                  <a:lnTo>
                    <a:pt x="7584" y="12333"/>
                  </a:lnTo>
                  <a:lnTo>
                    <a:pt x="7798" y="12595"/>
                  </a:lnTo>
                  <a:lnTo>
                    <a:pt x="7922" y="12870"/>
                  </a:lnTo>
                  <a:lnTo>
                    <a:pt x="8028" y="13198"/>
                  </a:lnTo>
                  <a:lnTo>
                    <a:pt x="8064" y="13526"/>
                  </a:lnTo>
                  <a:lnTo>
                    <a:pt x="8028" y="13775"/>
                  </a:lnTo>
                  <a:lnTo>
                    <a:pt x="7922" y="13998"/>
                  </a:lnTo>
                  <a:lnTo>
                    <a:pt x="7798" y="14220"/>
                  </a:lnTo>
                  <a:lnTo>
                    <a:pt x="7584" y="14404"/>
                  </a:lnTo>
                  <a:lnTo>
                    <a:pt x="7353" y="14574"/>
                  </a:lnTo>
                  <a:lnTo>
                    <a:pt x="7105" y="14732"/>
                  </a:lnTo>
                  <a:lnTo>
                    <a:pt x="6803" y="14850"/>
                  </a:lnTo>
                  <a:lnTo>
                    <a:pt x="6501" y="14954"/>
                  </a:lnTo>
                  <a:lnTo>
                    <a:pt x="6146" y="15033"/>
                  </a:lnTo>
                  <a:lnTo>
                    <a:pt x="5808" y="15085"/>
                  </a:lnTo>
                  <a:lnTo>
                    <a:pt x="5506" y="15085"/>
                  </a:lnTo>
                  <a:lnTo>
                    <a:pt x="5169" y="15059"/>
                  </a:lnTo>
                  <a:lnTo>
                    <a:pt x="4849" y="15007"/>
                  </a:lnTo>
                  <a:lnTo>
                    <a:pt x="4582" y="14902"/>
                  </a:lnTo>
                  <a:lnTo>
                    <a:pt x="4316" y="14784"/>
                  </a:lnTo>
                  <a:lnTo>
                    <a:pt x="4103" y="14600"/>
                  </a:lnTo>
                  <a:lnTo>
                    <a:pt x="3907" y="14430"/>
                  </a:lnTo>
                  <a:lnTo>
                    <a:pt x="3659" y="14299"/>
                  </a:lnTo>
                  <a:lnTo>
                    <a:pt x="3428" y="14194"/>
                  </a:lnTo>
                  <a:lnTo>
                    <a:pt x="3179" y="14129"/>
                  </a:lnTo>
                  <a:lnTo>
                    <a:pt x="2913" y="14102"/>
                  </a:lnTo>
                  <a:lnTo>
                    <a:pt x="2646" y="14102"/>
                  </a:lnTo>
                  <a:lnTo>
                    <a:pt x="2362" y="14129"/>
                  </a:lnTo>
                  <a:lnTo>
                    <a:pt x="2096" y="14168"/>
                  </a:lnTo>
                  <a:lnTo>
                    <a:pt x="1811" y="14273"/>
                  </a:lnTo>
                  <a:lnTo>
                    <a:pt x="1545" y="14378"/>
                  </a:lnTo>
                  <a:lnTo>
                    <a:pt x="1314" y="14496"/>
                  </a:lnTo>
                  <a:lnTo>
                    <a:pt x="1065" y="14653"/>
                  </a:lnTo>
                  <a:lnTo>
                    <a:pt x="870" y="14797"/>
                  </a:lnTo>
                  <a:lnTo>
                    <a:pt x="657" y="14981"/>
                  </a:lnTo>
                  <a:lnTo>
                    <a:pt x="497" y="15177"/>
                  </a:lnTo>
                  <a:lnTo>
                    <a:pt x="390" y="15413"/>
                  </a:lnTo>
                  <a:lnTo>
                    <a:pt x="284" y="15636"/>
                  </a:lnTo>
                  <a:lnTo>
                    <a:pt x="248" y="15911"/>
                  </a:lnTo>
                  <a:lnTo>
                    <a:pt x="284" y="16239"/>
                  </a:lnTo>
                  <a:lnTo>
                    <a:pt x="319" y="16566"/>
                  </a:lnTo>
                  <a:lnTo>
                    <a:pt x="497" y="17340"/>
                  </a:lnTo>
                  <a:lnTo>
                    <a:pt x="692" y="18152"/>
                  </a:lnTo>
                  <a:lnTo>
                    <a:pt x="799" y="18559"/>
                  </a:lnTo>
                  <a:lnTo>
                    <a:pt x="905" y="18978"/>
                  </a:lnTo>
                  <a:lnTo>
                    <a:pt x="959" y="19384"/>
                  </a:lnTo>
                  <a:lnTo>
                    <a:pt x="994" y="19791"/>
                  </a:lnTo>
                  <a:lnTo>
                    <a:pt x="994" y="20132"/>
                  </a:lnTo>
                  <a:lnTo>
                    <a:pt x="959" y="20485"/>
                  </a:lnTo>
                  <a:lnTo>
                    <a:pt x="941" y="20669"/>
                  </a:lnTo>
                  <a:lnTo>
                    <a:pt x="870" y="20813"/>
                  </a:lnTo>
                  <a:lnTo>
                    <a:pt x="799" y="20970"/>
                  </a:lnTo>
                  <a:lnTo>
                    <a:pt x="692" y="21088"/>
                  </a:lnTo>
                  <a:lnTo>
                    <a:pt x="1474" y="20997"/>
                  </a:lnTo>
                  <a:lnTo>
                    <a:pt x="2291" y="20866"/>
                  </a:lnTo>
                  <a:lnTo>
                    <a:pt x="3108" y="20787"/>
                  </a:lnTo>
                  <a:lnTo>
                    <a:pt x="3907" y="20721"/>
                  </a:lnTo>
                  <a:lnTo>
                    <a:pt x="4653" y="20695"/>
                  </a:lnTo>
                  <a:lnTo>
                    <a:pt x="5364" y="20695"/>
                  </a:lnTo>
                  <a:lnTo>
                    <a:pt x="5701" y="20721"/>
                  </a:lnTo>
                  <a:lnTo>
                    <a:pt x="6057" y="20761"/>
                  </a:lnTo>
                  <a:lnTo>
                    <a:pt x="6323" y="20813"/>
                  </a:lnTo>
                  <a:lnTo>
                    <a:pt x="6625" y="20892"/>
                  </a:lnTo>
                  <a:close/>
                </a:path>
              </a:pathLst>
            </a:custGeom>
            <a:solidFill>
              <a:srgbClr val="4D4D4D"/>
            </a:solidFill>
            <a:ln w="12700">
              <a:noFill/>
              <a:miter lim="800000"/>
              <a:headEnd/>
              <a:tailEnd/>
            </a:ln>
          </p:spPr>
          <p:txBody>
            <a:bodyPr rot="10800000" vert="eaVert"/>
            <a:lstStyle/>
            <a:p>
              <a:endParaRPr lang="en-US">
                <a:solidFill>
                  <a:srgbClr val="000000"/>
                </a:solidFill>
                <a:latin typeface="Arial" pitchFamily="34" charset="0"/>
                <a:cs typeface="Arial" pitchFamily="34" charset="0"/>
              </a:endParaRPr>
            </a:p>
          </p:txBody>
        </p:sp>
        <p:sp>
          <p:nvSpPr>
            <p:cNvPr id="11" name="Puzzle2">
              <a:extLst>
                <a:ext uri="{FF2B5EF4-FFF2-40B4-BE49-F238E27FC236}">
                  <a16:creationId xmlns:a16="http://schemas.microsoft.com/office/drawing/2014/main" id="{8933D00A-69F2-46B1-98A1-43B168A56E57}"/>
                </a:ext>
              </a:extLst>
            </p:cNvPr>
            <p:cNvSpPr>
              <a:spLocks noEditPoints="1" noChangeArrowheads="1"/>
            </p:cNvSpPr>
            <p:nvPr/>
          </p:nvSpPr>
          <p:spPr bwMode="gray">
            <a:xfrm rot="5400000">
              <a:off x="3262" y="3074"/>
              <a:ext cx="727" cy="564"/>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 name="T24" fmla="*/ 5378 w 21600"/>
                <a:gd name="T25" fmla="*/ 6740 h 21600"/>
                <a:gd name="T26" fmla="*/ 16163 w 21600"/>
                <a:gd name="T27" fmla="*/ 20451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4247" y="12354"/>
                  </a:moveTo>
                  <a:lnTo>
                    <a:pt x="4134" y="12468"/>
                  </a:lnTo>
                  <a:lnTo>
                    <a:pt x="4010" y="12581"/>
                  </a:lnTo>
                  <a:lnTo>
                    <a:pt x="3897" y="12637"/>
                  </a:lnTo>
                  <a:lnTo>
                    <a:pt x="3773" y="12694"/>
                  </a:lnTo>
                  <a:lnTo>
                    <a:pt x="3637" y="12694"/>
                  </a:lnTo>
                  <a:lnTo>
                    <a:pt x="3524" y="12694"/>
                  </a:lnTo>
                  <a:lnTo>
                    <a:pt x="3400" y="12665"/>
                  </a:lnTo>
                  <a:lnTo>
                    <a:pt x="3287" y="12609"/>
                  </a:lnTo>
                  <a:lnTo>
                    <a:pt x="3027" y="12496"/>
                  </a:lnTo>
                  <a:lnTo>
                    <a:pt x="2790" y="12340"/>
                  </a:lnTo>
                  <a:lnTo>
                    <a:pt x="2530" y="12142"/>
                  </a:lnTo>
                  <a:lnTo>
                    <a:pt x="2293" y="11987"/>
                  </a:lnTo>
                  <a:lnTo>
                    <a:pt x="2033" y="11817"/>
                  </a:lnTo>
                  <a:lnTo>
                    <a:pt x="1773" y="11676"/>
                  </a:lnTo>
                  <a:lnTo>
                    <a:pt x="1638" y="11662"/>
                  </a:lnTo>
                  <a:lnTo>
                    <a:pt x="1513" y="11634"/>
                  </a:lnTo>
                  <a:lnTo>
                    <a:pt x="1378" y="11634"/>
                  </a:lnTo>
                  <a:lnTo>
                    <a:pt x="1253" y="11634"/>
                  </a:lnTo>
                  <a:lnTo>
                    <a:pt x="1118" y="11662"/>
                  </a:lnTo>
                  <a:lnTo>
                    <a:pt x="971" y="11732"/>
                  </a:lnTo>
                  <a:lnTo>
                    <a:pt x="835" y="11817"/>
                  </a:lnTo>
                  <a:lnTo>
                    <a:pt x="711" y="11959"/>
                  </a:lnTo>
                  <a:lnTo>
                    <a:pt x="553" y="12086"/>
                  </a:lnTo>
                  <a:lnTo>
                    <a:pt x="429" y="12284"/>
                  </a:lnTo>
                  <a:lnTo>
                    <a:pt x="271" y="12524"/>
                  </a:lnTo>
                  <a:lnTo>
                    <a:pt x="146" y="12793"/>
                  </a:lnTo>
                  <a:lnTo>
                    <a:pt x="79" y="12962"/>
                  </a:lnTo>
                  <a:lnTo>
                    <a:pt x="33" y="13146"/>
                  </a:lnTo>
                  <a:lnTo>
                    <a:pt x="11" y="13386"/>
                  </a:lnTo>
                  <a:lnTo>
                    <a:pt x="11" y="13641"/>
                  </a:lnTo>
                  <a:lnTo>
                    <a:pt x="33" y="13881"/>
                  </a:lnTo>
                  <a:lnTo>
                    <a:pt x="101" y="14150"/>
                  </a:lnTo>
                  <a:lnTo>
                    <a:pt x="192" y="14404"/>
                  </a:lnTo>
                  <a:lnTo>
                    <a:pt x="293" y="14645"/>
                  </a:lnTo>
                  <a:lnTo>
                    <a:pt x="451" y="14857"/>
                  </a:lnTo>
                  <a:lnTo>
                    <a:pt x="621" y="15054"/>
                  </a:lnTo>
                  <a:lnTo>
                    <a:pt x="734" y="15125"/>
                  </a:lnTo>
                  <a:lnTo>
                    <a:pt x="835" y="15210"/>
                  </a:lnTo>
                  <a:lnTo>
                    <a:pt x="948" y="15267"/>
                  </a:lnTo>
                  <a:lnTo>
                    <a:pt x="1084" y="15323"/>
                  </a:lnTo>
                  <a:lnTo>
                    <a:pt x="1208" y="15351"/>
                  </a:lnTo>
                  <a:lnTo>
                    <a:pt x="1355" y="15380"/>
                  </a:lnTo>
                  <a:lnTo>
                    <a:pt x="1513" y="15380"/>
                  </a:lnTo>
                  <a:lnTo>
                    <a:pt x="1683" y="15380"/>
                  </a:lnTo>
                  <a:lnTo>
                    <a:pt x="1864" y="15351"/>
                  </a:lnTo>
                  <a:lnTo>
                    <a:pt x="2033" y="15323"/>
                  </a:lnTo>
                  <a:lnTo>
                    <a:pt x="2225" y="15238"/>
                  </a:lnTo>
                  <a:lnTo>
                    <a:pt x="2428" y="15153"/>
                  </a:lnTo>
                  <a:lnTo>
                    <a:pt x="2745" y="15026"/>
                  </a:lnTo>
                  <a:lnTo>
                    <a:pt x="3005" y="14913"/>
                  </a:lnTo>
                  <a:lnTo>
                    <a:pt x="3264" y="14828"/>
                  </a:lnTo>
                  <a:lnTo>
                    <a:pt x="3513" y="14800"/>
                  </a:lnTo>
                  <a:lnTo>
                    <a:pt x="3615" y="14828"/>
                  </a:lnTo>
                  <a:lnTo>
                    <a:pt x="3728" y="14857"/>
                  </a:lnTo>
                  <a:lnTo>
                    <a:pt x="3807" y="14913"/>
                  </a:lnTo>
                  <a:lnTo>
                    <a:pt x="3920" y="14998"/>
                  </a:lnTo>
                  <a:lnTo>
                    <a:pt x="4010" y="15097"/>
                  </a:lnTo>
                  <a:lnTo>
                    <a:pt x="4089" y="15238"/>
                  </a:lnTo>
                  <a:lnTo>
                    <a:pt x="4179" y="15408"/>
                  </a:lnTo>
                  <a:lnTo>
                    <a:pt x="4247" y="15620"/>
                  </a:lnTo>
                  <a:lnTo>
                    <a:pt x="4326" y="15860"/>
                  </a:lnTo>
                  <a:lnTo>
                    <a:pt x="4394" y="16129"/>
                  </a:lnTo>
                  <a:lnTo>
                    <a:pt x="4439" y="16440"/>
                  </a:lnTo>
                  <a:lnTo>
                    <a:pt x="4507" y="16737"/>
                  </a:lnTo>
                  <a:lnTo>
                    <a:pt x="4552" y="17090"/>
                  </a:lnTo>
                  <a:lnTo>
                    <a:pt x="4575" y="17443"/>
                  </a:lnTo>
                  <a:lnTo>
                    <a:pt x="4586" y="17825"/>
                  </a:lnTo>
                  <a:lnTo>
                    <a:pt x="4586" y="18193"/>
                  </a:lnTo>
                  <a:lnTo>
                    <a:pt x="4586" y="18574"/>
                  </a:lnTo>
                  <a:lnTo>
                    <a:pt x="4586" y="18984"/>
                  </a:lnTo>
                  <a:lnTo>
                    <a:pt x="4552" y="19366"/>
                  </a:lnTo>
                  <a:lnTo>
                    <a:pt x="4507" y="19748"/>
                  </a:lnTo>
                  <a:lnTo>
                    <a:pt x="4462" y="20129"/>
                  </a:lnTo>
                  <a:lnTo>
                    <a:pt x="4371" y="20483"/>
                  </a:lnTo>
                  <a:lnTo>
                    <a:pt x="4292" y="20836"/>
                  </a:lnTo>
                  <a:lnTo>
                    <a:pt x="4202" y="21161"/>
                  </a:lnTo>
                  <a:lnTo>
                    <a:pt x="4744" y="21161"/>
                  </a:lnTo>
                  <a:lnTo>
                    <a:pt x="5264" y="21161"/>
                  </a:lnTo>
                  <a:lnTo>
                    <a:pt x="5784" y="21161"/>
                  </a:lnTo>
                  <a:lnTo>
                    <a:pt x="6235" y="21161"/>
                  </a:lnTo>
                  <a:lnTo>
                    <a:pt x="6676" y="21161"/>
                  </a:lnTo>
                  <a:lnTo>
                    <a:pt x="7060" y="21161"/>
                  </a:lnTo>
                  <a:lnTo>
                    <a:pt x="7410" y="21161"/>
                  </a:lnTo>
                  <a:lnTo>
                    <a:pt x="7670" y="21161"/>
                  </a:lnTo>
                  <a:lnTo>
                    <a:pt x="8020" y="21020"/>
                  </a:lnTo>
                  <a:lnTo>
                    <a:pt x="8303" y="20893"/>
                  </a:lnTo>
                  <a:lnTo>
                    <a:pt x="8563" y="20695"/>
                  </a:lnTo>
                  <a:lnTo>
                    <a:pt x="8800" y="20511"/>
                  </a:lnTo>
                  <a:lnTo>
                    <a:pt x="8969" y="20285"/>
                  </a:lnTo>
                  <a:lnTo>
                    <a:pt x="9150" y="20045"/>
                  </a:lnTo>
                  <a:lnTo>
                    <a:pt x="9252" y="19804"/>
                  </a:lnTo>
                  <a:lnTo>
                    <a:pt x="9342" y="19550"/>
                  </a:lnTo>
                  <a:lnTo>
                    <a:pt x="9410" y="19281"/>
                  </a:lnTo>
                  <a:lnTo>
                    <a:pt x="9433" y="19013"/>
                  </a:lnTo>
                  <a:lnTo>
                    <a:pt x="9433" y="18744"/>
                  </a:lnTo>
                  <a:lnTo>
                    <a:pt x="9387" y="18504"/>
                  </a:lnTo>
                  <a:lnTo>
                    <a:pt x="9320" y="18221"/>
                  </a:lnTo>
                  <a:lnTo>
                    <a:pt x="9207" y="17981"/>
                  </a:lnTo>
                  <a:lnTo>
                    <a:pt x="9105" y="17740"/>
                  </a:lnTo>
                  <a:lnTo>
                    <a:pt x="8924" y="17514"/>
                  </a:lnTo>
                  <a:lnTo>
                    <a:pt x="8777" y="17274"/>
                  </a:lnTo>
                  <a:lnTo>
                    <a:pt x="8642" y="17034"/>
                  </a:lnTo>
                  <a:lnTo>
                    <a:pt x="8563" y="16765"/>
                  </a:lnTo>
                  <a:lnTo>
                    <a:pt x="8472" y="16468"/>
                  </a:lnTo>
                  <a:lnTo>
                    <a:pt x="8450" y="16157"/>
                  </a:lnTo>
                  <a:lnTo>
                    <a:pt x="8450" y="15860"/>
                  </a:lnTo>
                  <a:lnTo>
                    <a:pt x="8472" y="15563"/>
                  </a:lnTo>
                  <a:lnTo>
                    <a:pt x="8540" y="15267"/>
                  </a:lnTo>
                  <a:lnTo>
                    <a:pt x="8642" y="14998"/>
                  </a:lnTo>
                  <a:lnTo>
                    <a:pt x="8777" y="14729"/>
                  </a:lnTo>
                  <a:lnTo>
                    <a:pt x="8868" y="14616"/>
                  </a:lnTo>
                  <a:lnTo>
                    <a:pt x="8969" y="14475"/>
                  </a:lnTo>
                  <a:lnTo>
                    <a:pt x="9060" y="14376"/>
                  </a:lnTo>
                  <a:lnTo>
                    <a:pt x="9184" y="14291"/>
                  </a:lnTo>
                  <a:lnTo>
                    <a:pt x="9297" y="14206"/>
                  </a:lnTo>
                  <a:lnTo>
                    <a:pt x="9433" y="14121"/>
                  </a:lnTo>
                  <a:lnTo>
                    <a:pt x="9579" y="14051"/>
                  </a:lnTo>
                  <a:lnTo>
                    <a:pt x="9726" y="13994"/>
                  </a:lnTo>
                  <a:lnTo>
                    <a:pt x="9884" y="13938"/>
                  </a:lnTo>
                  <a:lnTo>
                    <a:pt x="10054" y="13909"/>
                  </a:lnTo>
                  <a:lnTo>
                    <a:pt x="10257" y="13881"/>
                  </a:lnTo>
                  <a:lnTo>
                    <a:pt x="10449" y="13881"/>
                  </a:lnTo>
                  <a:lnTo>
                    <a:pt x="10664" y="13881"/>
                  </a:lnTo>
                  <a:lnTo>
                    <a:pt x="10856" y="13909"/>
                  </a:lnTo>
                  <a:lnTo>
                    <a:pt x="11037" y="13966"/>
                  </a:lnTo>
                  <a:lnTo>
                    <a:pt x="11206" y="14023"/>
                  </a:lnTo>
                  <a:lnTo>
                    <a:pt x="11353" y="14093"/>
                  </a:lnTo>
                  <a:lnTo>
                    <a:pt x="11511" y="14178"/>
                  </a:lnTo>
                  <a:lnTo>
                    <a:pt x="11635" y="14263"/>
                  </a:lnTo>
                  <a:lnTo>
                    <a:pt x="11748" y="14376"/>
                  </a:lnTo>
                  <a:lnTo>
                    <a:pt x="11861" y="14475"/>
                  </a:lnTo>
                  <a:lnTo>
                    <a:pt x="11941" y="14616"/>
                  </a:lnTo>
                  <a:lnTo>
                    <a:pt x="12031" y="14758"/>
                  </a:lnTo>
                  <a:lnTo>
                    <a:pt x="12099" y="14885"/>
                  </a:lnTo>
                  <a:lnTo>
                    <a:pt x="12200" y="15210"/>
                  </a:lnTo>
                  <a:lnTo>
                    <a:pt x="12268" y="15507"/>
                  </a:lnTo>
                  <a:lnTo>
                    <a:pt x="12291" y="15832"/>
                  </a:lnTo>
                  <a:lnTo>
                    <a:pt x="12291" y="16157"/>
                  </a:lnTo>
                  <a:lnTo>
                    <a:pt x="12246" y="16482"/>
                  </a:lnTo>
                  <a:lnTo>
                    <a:pt x="12178" y="16807"/>
                  </a:lnTo>
                  <a:lnTo>
                    <a:pt x="12099" y="17090"/>
                  </a:lnTo>
                  <a:lnTo>
                    <a:pt x="12008" y="17330"/>
                  </a:lnTo>
                  <a:lnTo>
                    <a:pt x="11884" y="17542"/>
                  </a:lnTo>
                  <a:lnTo>
                    <a:pt x="11748" y="17712"/>
                  </a:lnTo>
                  <a:lnTo>
                    <a:pt x="11613" y="17839"/>
                  </a:lnTo>
                  <a:lnTo>
                    <a:pt x="11489" y="18037"/>
                  </a:lnTo>
                  <a:lnTo>
                    <a:pt x="11398" y="18221"/>
                  </a:lnTo>
                  <a:lnTo>
                    <a:pt x="11319" y="18447"/>
                  </a:lnTo>
                  <a:lnTo>
                    <a:pt x="11251" y="18659"/>
                  </a:lnTo>
                  <a:lnTo>
                    <a:pt x="11206" y="18900"/>
                  </a:lnTo>
                  <a:lnTo>
                    <a:pt x="11184" y="19154"/>
                  </a:lnTo>
                  <a:lnTo>
                    <a:pt x="11184" y="19423"/>
                  </a:lnTo>
                  <a:lnTo>
                    <a:pt x="11229" y="19663"/>
                  </a:lnTo>
                  <a:lnTo>
                    <a:pt x="11297" y="19903"/>
                  </a:lnTo>
                  <a:lnTo>
                    <a:pt x="11376" y="20158"/>
                  </a:lnTo>
                  <a:lnTo>
                    <a:pt x="11511" y="20398"/>
                  </a:lnTo>
                  <a:lnTo>
                    <a:pt x="11681" y="20610"/>
                  </a:lnTo>
                  <a:lnTo>
                    <a:pt x="11884" y="20808"/>
                  </a:lnTo>
                  <a:lnTo>
                    <a:pt x="12121" y="20992"/>
                  </a:lnTo>
                  <a:lnTo>
                    <a:pt x="12404" y="21161"/>
                  </a:lnTo>
                  <a:lnTo>
                    <a:pt x="12528" y="21190"/>
                  </a:lnTo>
                  <a:lnTo>
                    <a:pt x="12856" y="21274"/>
                  </a:lnTo>
                  <a:lnTo>
                    <a:pt x="13330" y="21373"/>
                  </a:lnTo>
                  <a:lnTo>
                    <a:pt x="13963" y="21486"/>
                  </a:lnTo>
                  <a:lnTo>
                    <a:pt x="14313" y="21543"/>
                  </a:lnTo>
                  <a:lnTo>
                    <a:pt x="14652" y="21571"/>
                  </a:lnTo>
                  <a:lnTo>
                    <a:pt x="15025" y="21600"/>
                  </a:lnTo>
                  <a:lnTo>
                    <a:pt x="15409" y="21600"/>
                  </a:lnTo>
                  <a:lnTo>
                    <a:pt x="15782" y="21600"/>
                  </a:lnTo>
                  <a:lnTo>
                    <a:pt x="16177" y="21571"/>
                  </a:lnTo>
                  <a:lnTo>
                    <a:pt x="16516" y="21486"/>
                  </a:lnTo>
                  <a:lnTo>
                    <a:pt x="16889" y="21402"/>
                  </a:lnTo>
                  <a:lnTo>
                    <a:pt x="16821" y="21190"/>
                  </a:lnTo>
                  <a:lnTo>
                    <a:pt x="16776" y="20935"/>
                  </a:lnTo>
                  <a:lnTo>
                    <a:pt x="16742" y="20667"/>
                  </a:lnTo>
                  <a:lnTo>
                    <a:pt x="16719" y="20370"/>
                  </a:lnTo>
                  <a:lnTo>
                    <a:pt x="16697" y="19719"/>
                  </a:lnTo>
                  <a:lnTo>
                    <a:pt x="16697" y="19013"/>
                  </a:lnTo>
                  <a:lnTo>
                    <a:pt x="16719" y="18306"/>
                  </a:lnTo>
                  <a:lnTo>
                    <a:pt x="16753" y="17599"/>
                  </a:lnTo>
                  <a:lnTo>
                    <a:pt x="16821" y="16949"/>
                  </a:lnTo>
                  <a:lnTo>
                    <a:pt x="16889" y="16383"/>
                  </a:lnTo>
                  <a:lnTo>
                    <a:pt x="16934" y="16129"/>
                  </a:lnTo>
                  <a:lnTo>
                    <a:pt x="17002" y="15945"/>
                  </a:lnTo>
                  <a:lnTo>
                    <a:pt x="17081" y="15790"/>
                  </a:lnTo>
                  <a:lnTo>
                    <a:pt x="17194" y="15648"/>
                  </a:lnTo>
                  <a:lnTo>
                    <a:pt x="17318" y="15563"/>
                  </a:lnTo>
                  <a:lnTo>
                    <a:pt x="17453" y="15507"/>
                  </a:lnTo>
                  <a:lnTo>
                    <a:pt x="17600" y="15450"/>
                  </a:lnTo>
                  <a:lnTo>
                    <a:pt x="17758" y="15450"/>
                  </a:lnTo>
                  <a:lnTo>
                    <a:pt x="17905" y="15479"/>
                  </a:lnTo>
                  <a:lnTo>
                    <a:pt x="18064" y="15535"/>
                  </a:lnTo>
                  <a:lnTo>
                    <a:pt x="18233" y="15620"/>
                  </a:lnTo>
                  <a:lnTo>
                    <a:pt x="18380" y="15733"/>
                  </a:lnTo>
                  <a:lnTo>
                    <a:pt x="18561" y="15832"/>
                  </a:lnTo>
                  <a:lnTo>
                    <a:pt x="18707" y="15973"/>
                  </a:lnTo>
                  <a:lnTo>
                    <a:pt x="18866" y="16129"/>
                  </a:lnTo>
                  <a:lnTo>
                    <a:pt x="18990" y="16327"/>
                  </a:lnTo>
                  <a:lnTo>
                    <a:pt x="19125" y="16482"/>
                  </a:lnTo>
                  <a:lnTo>
                    <a:pt x="19295" y="16624"/>
                  </a:lnTo>
                  <a:lnTo>
                    <a:pt x="19464" y="16737"/>
                  </a:lnTo>
                  <a:lnTo>
                    <a:pt x="19668" y="16807"/>
                  </a:lnTo>
                  <a:lnTo>
                    <a:pt x="19860" y="16836"/>
                  </a:lnTo>
                  <a:lnTo>
                    <a:pt x="20052" y="16864"/>
                  </a:lnTo>
                  <a:lnTo>
                    <a:pt x="20266" y="16836"/>
                  </a:lnTo>
                  <a:lnTo>
                    <a:pt x="20470" y="16793"/>
                  </a:lnTo>
                  <a:lnTo>
                    <a:pt x="20662" y="16708"/>
                  </a:lnTo>
                  <a:lnTo>
                    <a:pt x="20854" y="16567"/>
                  </a:lnTo>
                  <a:lnTo>
                    <a:pt x="21035" y="16412"/>
                  </a:lnTo>
                  <a:lnTo>
                    <a:pt x="21182" y="16214"/>
                  </a:lnTo>
                  <a:lnTo>
                    <a:pt x="21340" y="16002"/>
                  </a:lnTo>
                  <a:lnTo>
                    <a:pt x="21441" y="15733"/>
                  </a:lnTo>
                  <a:lnTo>
                    <a:pt x="21532" y="15436"/>
                  </a:lnTo>
                  <a:lnTo>
                    <a:pt x="21600" y="15083"/>
                  </a:lnTo>
                  <a:lnTo>
                    <a:pt x="21600" y="14885"/>
                  </a:lnTo>
                  <a:lnTo>
                    <a:pt x="21600" y="14729"/>
                  </a:lnTo>
                  <a:lnTo>
                    <a:pt x="21600" y="14531"/>
                  </a:lnTo>
                  <a:lnTo>
                    <a:pt x="21577" y="14376"/>
                  </a:lnTo>
                  <a:lnTo>
                    <a:pt x="21532" y="14206"/>
                  </a:lnTo>
                  <a:lnTo>
                    <a:pt x="21487" y="14051"/>
                  </a:lnTo>
                  <a:lnTo>
                    <a:pt x="21419" y="13909"/>
                  </a:lnTo>
                  <a:lnTo>
                    <a:pt x="21351" y="13768"/>
                  </a:lnTo>
                  <a:lnTo>
                    <a:pt x="21204" y="13500"/>
                  </a:lnTo>
                  <a:lnTo>
                    <a:pt x="21035" y="13287"/>
                  </a:lnTo>
                  <a:lnTo>
                    <a:pt x="20809" y="13090"/>
                  </a:lnTo>
                  <a:lnTo>
                    <a:pt x="20594" y="12962"/>
                  </a:lnTo>
                  <a:lnTo>
                    <a:pt x="20357" y="12821"/>
                  </a:lnTo>
                  <a:lnTo>
                    <a:pt x="20120" y="12764"/>
                  </a:lnTo>
                  <a:lnTo>
                    <a:pt x="19882" y="12708"/>
                  </a:lnTo>
                  <a:lnTo>
                    <a:pt x="19645" y="12736"/>
                  </a:lnTo>
                  <a:lnTo>
                    <a:pt x="19430" y="12793"/>
                  </a:lnTo>
                  <a:lnTo>
                    <a:pt x="19227" y="12906"/>
                  </a:lnTo>
                  <a:lnTo>
                    <a:pt x="19148" y="12962"/>
                  </a:lnTo>
                  <a:lnTo>
                    <a:pt x="19058" y="13047"/>
                  </a:lnTo>
                  <a:lnTo>
                    <a:pt x="18990" y="13146"/>
                  </a:lnTo>
                  <a:lnTo>
                    <a:pt x="18911" y="13259"/>
                  </a:lnTo>
                  <a:lnTo>
                    <a:pt x="18775" y="13471"/>
                  </a:lnTo>
                  <a:lnTo>
                    <a:pt x="18628" y="13641"/>
                  </a:lnTo>
                  <a:lnTo>
                    <a:pt x="18470" y="13740"/>
                  </a:lnTo>
                  <a:lnTo>
                    <a:pt x="18301" y="13825"/>
                  </a:lnTo>
                  <a:lnTo>
                    <a:pt x="18143" y="13853"/>
                  </a:lnTo>
                  <a:lnTo>
                    <a:pt x="17973" y="13881"/>
                  </a:lnTo>
                  <a:lnTo>
                    <a:pt x="17804" y="13853"/>
                  </a:lnTo>
                  <a:lnTo>
                    <a:pt x="17646" y="13796"/>
                  </a:lnTo>
                  <a:lnTo>
                    <a:pt x="17499" y="13726"/>
                  </a:lnTo>
                  <a:lnTo>
                    <a:pt x="17341" y="13641"/>
                  </a:lnTo>
                  <a:lnTo>
                    <a:pt x="17216" y="13528"/>
                  </a:lnTo>
                  <a:lnTo>
                    <a:pt x="17103" y="13386"/>
                  </a:lnTo>
                  <a:lnTo>
                    <a:pt x="17024" y="13259"/>
                  </a:lnTo>
                  <a:lnTo>
                    <a:pt x="16934" y="13118"/>
                  </a:lnTo>
                  <a:lnTo>
                    <a:pt x="16889" y="12991"/>
                  </a:lnTo>
                  <a:lnTo>
                    <a:pt x="16889" y="12849"/>
                  </a:lnTo>
                  <a:lnTo>
                    <a:pt x="16889" y="12383"/>
                  </a:lnTo>
                  <a:lnTo>
                    <a:pt x="16889" y="11662"/>
                  </a:lnTo>
                  <a:lnTo>
                    <a:pt x="16889" y="10701"/>
                  </a:lnTo>
                  <a:lnTo>
                    <a:pt x="16889" y="9640"/>
                  </a:lnTo>
                  <a:lnTo>
                    <a:pt x="16889" y="8566"/>
                  </a:lnTo>
                  <a:lnTo>
                    <a:pt x="16889" y="7478"/>
                  </a:lnTo>
                  <a:lnTo>
                    <a:pt x="16889" y="6502"/>
                  </a:lnTo>
                  <a:lnTo>
                    <a:pt x="16889" y="5739"/>
                  </a:lnTo>
                  <a:lnTo>
                    <a:pt x="16674" y="5894"/>
                  </a:lnTo>
                  <a:lnTo>
                    <a:pt x="16414" y="6036"/>
                  </a:lnTo>
                  <a:lnTo>
                    <a:pt x="16154" y="6177"/>
                  </a:lnTo>
                  <a:lnTo>
                    <a:pt x="15849" y="6248"/>
                  </a:lnTo>
                  <a:lnTo>
                    <a:pt x="15544" y="6304"/>
                  </a:lnTo>
                  <a:lnTo>
                    <a:pt x="15217" y="6332"/>
                  </a:lnTo>
                  <a:lnTo>
                    <a:pt x="14866" y="6361"/>
                  </a:lnTo>
                  <a:lnTo>
                    <a:pt x="14550" y="6361"/>
                  </a:lnTo>
                  <a:lnTo>
                    <a:pt x="14200" y="6332"/>
                  </a:lnTo>
                  <a:lnTo>
                    <a:pt x="13850" y="6276"/>
                  </a:lnTo>
                  <a:lnTo>
                    <a:pt x="13522" y="6219"/>
                  </a:lnTo>
                  <a:lnTo>
                    <a:pt x="13206" y="6149"/>
                  </a:lnTo>
                  <a:lnTo>
                    <a:pt x="12901" y="6064"/>
                  </a:lnTo>
                  <a:lnTo>
                    <a:pt x="12618" y="5951"/>
                  </a:lnTo>
                  <a:lnTo>
                    <a:pt x="12358" y="5838"/>
                  </a:lnTo>
                  <a:lnTo>
                    <a:pt x="12121" y="5739"/>
                  </a:lnTo>
                  <a:lnTo>
                    <a:pt x="11941" y="5626"/>
                  </a:lnTo>
                  <a:lnTo>
                    <a:pt x="11794" y="5513"/>
                  </a:lnTo>
                  <a:lnTo>
                    <a:pt x="11658" y="5414"/>
                  </a:lnTo>
                  <a:lnTo>
                    <a:pt x="11556" y="5301"/>
                  </a:lnTo>
                  <a:lnTo>
                    <a:pt x="11466" y="5187"/>
                  </a:lnTo>
                  <a:lnTo>
                    <a:pt x="11398" y="5089"/>
                  </a:lnTo>
                  <a:lnTo>
                    <a:pt x="11376" y="4947"/>
                  </a:lnTo>
                  <a:lnTo>
                    <a:pt x="11353" y="4834"/>
                  </a:lnTo>
                  <a:lnTo>
                    <a:pt x="11353" y="4707"/>
                  </a:lnTo>
                  <a:lnTo>
                    <a:pt x="11376" y="4565"/>
                  </a:lnTo>
                  <a:lnTo>
                    <a:pt x="11443" y="4410"/>
                  </a:lnTo>
                  <a:lnTo>
                    <a:pt x="11511" y="4240"/>
                  </a:lnTo>
                  <a:lnTo>
                    <a:pt x="11703" y="3887"/>
                  </a:lnTo>
                  <a:lnTo>
                    <a:pt x="11986" y="3505"/>
                  </a:lnTo>
                  <a:lnTo>
                    <a:pt x="12144" y="3265"/>
                  </a:lnTo>
                  <a:lnTo>
                    <a:pt x="12246" y="3025"/>
                  </a:lnTo>
                  <a:lnTo>
                    <a:pt x="12336" y="2756"/>
                  </a:lnTo>
                  <a:lnTo>
                    <a:pt x="12404" y="2445"/>
                  </a:lnTo>
                  <a:lnTo>
                    <a:pt x="12438" y="2176"/>
                  </a:lnTo>
                  <a:lnTo>
                    <a:pt x="12438" y="1880"/>
                  </a:lnTo>
                  <a:lnTo>
                    <a:pt x="12404" y="1583"/>
                  </a:lnTo>
                  <a:lnTo>
                    <a:pt x="12336" y="1314"/>
                  </a:lnTo>
                  <a:lnTo>
                    <a:pt x="12246" y="1046"/>
                  </a:lnTo>
                  <a:lnTo>
                    <a:pt x="12099" y="791"/>
                  </a:lnTo>
                  <a:lnTo>
                    <a:pt x="12008" y="692"/>
                  </a:lnTo>
                  <a:lnTo>
                    <a:pt x="11918" y="579"/>
                  </a:lnTo>
                  <a:lnTo>
                    <a:pt x="11816" y="466"/>
                  </a:lnTo>
                  <a:lnTo>
                    <a:pt x="11703" y="381"/>
                  </a:lnTo>
                  <a:lnTo>
                    <a:pt x="11579" y="310"/>
                  </a:lnTo>
                  <a:lnTo>
                    <a:pt x="11443" y="226"/>
                  </a:lnTo>
                  <a:lnTo>
                    <a:pt x="11297" y="169"/>
                  </a:lnTo>
                  <a:lnTo>
                    <a:pt x="11138" y="113"/>
                  </a:lnTo>
                  <a:lnTo>
                    <a:pt x="10969" y="56"/>
                  </a:lnTo>
                  <a:lnTo>
                    <a:pt x="10800" y="28"/>
                  </a:lnTo>
                  <a:lnTo>
                    <a:pt x="10619" y="28"/>
                  </a:lnTo>
                  <a:lnTo>
                    <a:pt x="10404" y="28"/>
                  </a:lnTo>
                  <a:lnTo>
                    <a:pt x="10257" y="28"/>
                  </a:lnTo>
                  <a:lnTo>
                    <a:pt x="10076" y="56"/>
                  </a:lnTo>
                  <a:lnTo>
                    <a:pt x="9952" y="84"/>
                  </a:lnTo>
                  <a:lnTo>
                    <a:pt x="9794" y="141"/>
                  </a:lnTo>
                  <a:lnTo>
                    <a:pt x="9692" y="226"/>
                  </a:lnTo>
                  <a:lnTo>
                    <a:pt x="9557" y="282"/>
                  </a:lnTo>
                  <a:lnTo>
                    <a:pt x="9455" y="381"/>
                  </a:lnTo>
                  <a:lnTo>
                    <a:pt x="9365" y="466"/>
                  </a:lnTo>
                  <a:lnTo>
                    <a:pt x="9274" y="579"/>
                  </a:lnTo>
                  <a:lnTo>
                    <a:pt x="9184" y="692"/>
                  </a:lnTo>
                  <a:lnTo>
                    <a:pt x="9128" y="791"/>
                  </a:lnTo>
                  <a:lnTo>
                    <a:pt x="9060" y="932"/>
                  </a:lnTo>
                  <a:lnTo>
                    <a:pt x="8969" y="1201"/>
                  </a:lnTo>
                  <a:lnTo>
                    <a:pt x="8913" y="1498"/>
                  </a:lnTo>
                  <a:lnTo>
                    <a:pt x="8890" y="1795"/>
                  </a:lnTo>
                  <a:lnTo>
                    <a:pt x="8890" y="2120"/>
                  </a:lnTo>
                  <a:lnTo>
                    <a:pt x="8913" y="2445"/>
                  </a:lnTo>
                  <a:lnTo>
                    <a:pt x="8969" y="2756"/>
                  </a:lnTo>
                  <a:lnTo>
                    <a:pt x="9060" y="3081"/>
                  </a:lnTo>
                  <a:lnTo>
                    <a:pt x="9173" y="3378"/>
                  </a:lnTo>
                  <a:lnTo>
                    <a:pt x="9297" y="3647"/>
                  </a:lnTo>
                  <a:lnTo>
                    <a:pt x="9466" y="3887"/>
                  </a:lnTo>
                  <a:lnTo>
                    <a:pt x="9579" y="4085"/>
                  </a:lnTo>
                  <a:lnTo>
                    <a:pt x="9670" y="4269"/>
                  </a:lnTo>
                  <a:lnTo>
                    <a:pt x="9726" y="4467"/>
                  </a:lnTo>
                  <a:lnTo>
                    <a:pt x="9771" y="4650"/>
                  </a:lnTo>
                  <a:lnTo>
                    <a:pt x="9771" y="4834"/>
                  </a:lnTo>
                  <a:lnTo>
                    <a:pt x="9749" y="5032"/>
                  </a:lnTo>
                  <a:lnTo>
                    <a:pt x="9715" y="5216"/>
                  </a:lnTo>
                  <a:lnTo>
                    <a:pt x="9625" y="5385"/>
                  </a:lnTo>
                  <a:lnTo>
                    <a:pt x="9534" y="5513"/>
                  </a:lnTo>
                  <a:lnTo>
                    <a:pt x="9410" y="5626"/>
                  </a:lnTo>
                  <a:lnTo>
                    <a:pt x="9229" y="5710"/>
                  </a:lnTo>
                  <a:lnTo>
                    <a:pt x="9060" y="5767"/>
                  </a:lnTo>
                  <a:lnTo>
                    <a:pt x="8845" y="5767"/>
                  </a:lnTo>
                  <a:lnTo>
                    <a:pt x="8585" y="5739"/>
                  </a:lnTo>
                  <a:lnTo>
                    <a:pt x="8325" y="5654"/>
                  </a:lnTo>
                  <a:lnTo>
                    <a:pt x="8020" y="5513"/>
                  </a:lnTo>
                  <a:lnTo>
                    <a:pt x="7840" y="5442"/>
                  </a:lnTo>
                  <a:lnTo>
                    <a:pt x="7648" y="5385"/>
                  </a:lnTo>
                  <a:lnTo>
                    <a:pt x="7433" y="5329"/>
                  </a:lnTo>
                  <a:lnTo>
                    <a:pt x="7241" y="5301"/>
                  </a:lnTo>
                  <a:lnTo>
                    <a:pt x="6755" y="5301"/>
                  </a:lnTo>
                  <a:lnTo>
                    <a:pt x="6281" y="5329"/>
                  </a:lnTo>
                  <a:lnTo>
                    <a:pt x="5784" y="5385"/>
                  </a:lnTo>
                  <a:lnTo>
                    <a:pt x="5264" y="5498"/>
                  </a:lnTo>
                  <a:lnTo>
                    <a:pt x="4744" y="5597"/>
                  </a:lnTo>
                  <a:lnTo>
                    <a:pt x="4247" y="5739"/>
                  </a:lnTo>
                  <a:lnTo>
                    <a:pt x="4202" y="5894"/>
                  </a:lnTo>
                  <a:lnTo>
                    <a:pt x="4202" y="6191"/>
                  </a:lnTo>
                  <a:lnTo>
                    <a:pt x="4202" y="6545"/>
                  </a:lnTo>
                  <a:lnTo>
                    <a:pt x="4225" y="6954"/>
                  </a:lnTo>
                  <a:lnTo>
                    <a:pt x="4315" y="7930"/>
                  </a:lnTo>
                  <a:lnTo>
                    <a:pt x="4394" y="9018"/>
                  </a:lnTo>
                  <a:lnTo>
                    <a:pt x="4439" y="9570"/>
                  </a:lnTo>
                  <a:lnTo>
                    <a:pt x="4462" y="10107"/>
                  </a:lnTo>
                  <a:lnTo>
                    <a:pt x="4484" y="10630"/>
                  </a:lnTo>
                  <a:lnTo>
                    <a:pt x="4507" y="11082"/>
                  </a:lnTo>
                  <a:lnTo>
                    <a:pt x="4484" y="11520"/>
                  </a:lnTo>
                  <a:lnTo>
                    <a:pt x="4439" y="11874"/>
                  </a:lnTo>
                  <a:lnTo>
                    <a:pt x="4394" y="12029"/>
                  </a:lnTo>
                  <a:lnTo>
                    <a:pt x="4349" y="12171"/>
                  </a:lnTo>
                  <a:lnTo>
                    <a:pt x="4315" y="12284"/>
                  </a:lnTo>
                  <a:lnTo>
                    <a:pt x="4247" y="12354"/>
                  </a:lnTo>
                  <a:close/>
                </a:path>
              </a:pathLst>
            </a:custGeom>
            <a:solidFill>
              <a:schemeClr val="bg2"/>
            </a:solidFill>
            <a:ln w="12700">
              <a:noFill/>
              <a:miter lim="800000"/>
              <a:headEnd/>
              <a:tailEnd/>
            </a:ln>
          </p:spPr>
          <p:txBody>
            <a:bodyPr rot="10800000" vert="eaVert"/>
            <a:lstStyle/>
            <a:p>
              <a:endParaRPr lang="en-US">
                <a:solidFill>
                  <a:srgbClr val="000000"/>
                </a:solidFill>
                <a:latin typeface="Arial" pitchFamily="34" charset="0"/>
                <a:cs typeface="Arial" pitchFamily="34" charset="0"/>
              </a:endParaRPr>
            </a:p>
          </p:txBody>
        </p:sp>
        <p:sp>
          <p:nvSpPr>
            <p:cNvPr id="12" name="Puzzle4">
              <a:extLst>
                <a:ext uri="{FF2B5EF4-FFF2-40B4-BE49-F238E27FC236}">
                  <a16:creationId xmlns:a16="http://schemas.microsoft.com/office/drawing/2014/main" id="{DF66B94C-4A4E-4FEC-8E77-D211DC0D9E99}"/>
                </a:ext>
              </a:extLst>
            </p:cNvPr>
            <p:cNvSpPr>
              <a:spLocks noEditPoints="1" noChangeArrowheads="1"/>
            </p:cNvSpPr>
            <p:nvPr/>
          </p:nvSpPr>
          <p:spPr bwMode="gray">
            <a:xfrm rot="4221808">
              <a:off x="2967" y="2481"/>
              <a:ext cx="439" cy="721"/>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 name="T24" fmla="*/ 2067 w 21600"/>
                <a:gd name="T25" fmla="*/ 5662 h 21600"/>
                <a:gd name="T26" fmla="*/ 20222 w 21600"/>
                <a:gd name="T27" fmla="*/ 15968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3813" y="10590"/>
                  </a:moveTo>
                  <a:lnTo>
                    <a:pt x="3927" y="10513"/>
                  </a:lnTo>
                  <a:lnTo>
                    <a:pt x="4078" y="10425"/>
                  </a:lnTo>
                  <a:lnTo>
                    <a:pt x="4210" y="10359"/>
                  </a:lnTo>
                  <a:lnTo>
                    <a:pt x="4361" y="10315"/>
                  </a:lnTo>
                  <a:lnTo>
                    <a:pt x="4682" y="10237"/>
                  </a:lnTo>
                  <a:lnTo>
                    <a:pt x="5041" y="10193"/>
                  </a:lnTo>
                  <a:lnTo>
                    <a:pt x="5456" y="10171"/>
                  </a:lnTo>
                  <a:lnTo>
                    <a:pt x="5853" y="10193"/>
                  </a:lnTo>
                  <a:lnTo>
                    <a:pt x="6249" y="10260"/>
                  </a:lnTo>
                  <a:lnTo>
                    <a:pt x="6646" y="10337"/>
                  </a:lnTo>
                  <a:lnTo>
                    <a:pt x="7004" y="10469"/>
                  </a:lnTo>
                  <a:lnTo>
                    <a:pt x="7363" y="10612"/>
                  </a:lnTo>
                  <a:lnTo>
                    <a:pt x="7665" y="10788"/>
                  </a:lnTo>
                  <a:lnTo>
                    <a:pt x="7911" y="10998"/>
                  </a:lnTo>
                  <a:lnTo>
                    <a:pt x="8024" y="11097"/>
                  </a:lnTo>
                  <a:lnTo>
                    <a:pt x="8137" y="11207"/>
                  </a:lnTo>
                  <a:lnTo>
                    <a:pt x="8194" y="11340"/>
                  </a:lnTo>
                  <a:lnTo>
                    <a:pt x="8269" y="11461"/>
                  </a:lnTo>
                  <a:lnTo>
                    <a:pt x="8307" y="11593"/>
                  </a:lnTo>
                  <a:lnTo>
                    <a:pt x="8307" y="11714"/>
                  </a:lnTo>
                  <a:lnTo>
                    <a:pt x="8307" y="11868"/>
                  </a:lnTo>
                  <a:lnTo>
                    <a:pt x="8307" y="12012"/>
                  </a:lnTo>
                  <a:lnTo>
                    <a:pt x="8194" y="12265"/>
                  </a:lnTo>
                  <a:lnTo>
                    <a:pt x="8062" y="12519"/>
                  </a:lnTo>
                  <a:lnTo>
                    <a:pt x="7873" y="12706"/>
                  </a:lnTo>
                  <a:lnTo>
                    <a:pt x="7627" y="12904"/>
                  </a:lnTo>
                  <a:lnTo>
                    <a:pt x="7363" y="13048"/>
                  </a:lnTo>
                  <a:lnTo>
                    <a:pt x="7080" y="13180"/>
                  </a:lnTo>
                  <a:lnTo>
                    <a:pt x="6759" y="13257"/>
                  </a:lnTo>
                  <a:lnTo>
                    <a:pt x="6419" y="13345"/>
                  </a:lnTo>
                  <a:lnTo>
                    <a:pt x="6098" y="13389"/>
                  </a:lnTo>
                  <a:lnTo>
                    <a:pt x="5739" y="13389"/>
                  </a:lnTo>
                  <a:lnTo>
                    <a:pt x="5418" y="13389"/>
                  </a:lnTo>
                  <a:lnTo>
                    <a:pt x="5079" y="13345"/>
                  </a:lnTo>
                  <a:lnTo>
                    <a:pt x="4758" y="13301"/>
                  </a:lnTo>
                  <a:lnTo>
                    <a:pt x="4474" y="13213"/>
                  </a:lnTo>
                  <a:lnTo>
                    <a:pt x="4172" y="13114"/>
                  </a:lnTo>
                  <a:lnTo>
                    <a:pt x="3965" y="12982"/>
                  </a:lnTo>
                  <a:lnTo>
                    <a:pt x="3738" y="12838"/>
                  </a:lnTo>
                  <a:lnTo>
                    <a:pt x="3493" y="12706"/>
                  </a:lnTo>
                  <a:lnTo>
                    <a:pt x="3228" y="12607"/>
                  </a:lnTo>
                  <a:lnTo>
                    <a:pt x="2945" y="12519"/>
                  </a:lnTo>
                  <a:lnTo>
                    <a:pt x="2700" y="12431"/>
                  </a:lnTo>
                  <a:lnTo>
                    <a:pt x="2397" y="12375"/>
                  </a:lnTo>
                  <a:lnTo>
                    <a:pt x="2152" y="12331"/>
                  </a:lnTo>
                  <a:lnTo>
                    <a:pt x="1888" y="12309"/>
                  </a:lnTo>
                  <a:lnTo>
                    <a:pt x="1642" y="12309"/>
                  </a:lnTo>
                  <a:lnTo>
                    <a:pt x="1397" y="12331"/>
                  </a:lnTo>
                  <a:lnTo>
                    <a:pt x="1170" y="12397"/>
                  </a:lnTo>
                  <a:lnTo>
                    <a:pt x="962" y="12453"/>
                  </a:lnTo>
                  <a:lnTo>
                    <a:pt x="774" y="12563"/>
                  </a:lnTo>
                  <a:lnTo>
                    <a:pt x="623" y="12684"/>
                  </a:lnTo>
                  <a:lnTo>
                    <a:pt x="528" y="12838"/>
                  </a:lnTo>
                  <a:lnTo>
                    <a:pt x="453" y="13026"/>
                  </a:lnTo>
                  <a:lnTo>
                    <a:pt x="339" y="13477"/>
                  </a:lnTo>
                  <a:lnTo>
                    <a:pt x="226" y="13984"/>
                  </a:lnTo>
                  <a:lnTo>
                    <a:pt x="151" y="14535"/>
                  </a:lnTo>
                  <a:lnTo>
                    <a:pt x="113" y="15075"/>
                  </a:lnTo>
                  <a:lnTo>
                    <a:pt x="113" y="15626"/>
                  </a:lnTo>
                  <a:lnTo>
                    <a:pt x="151" y="16133"/>
                  </a:lnTo>
                  <a:lnTo>
                    <a:pt x="188" y="16376"/>
                  </a:lnTo>
                  <a:lnTo>
                    <a:pt x="264" y="16585"/>
                  </a:lnTo>
                  <a:lnTo>
                    <a:pt x="339" y="16773"/>
                  </a:lnTo>
                  <a:lnTo>
                    <a:pt x="453" y="16938"/>
                  </a:lnTo>
                  <a:lnTo>
                    <a:pt x="1095" y="16883"/>
                  </a:lnTo>
                  <a:lnTo>
                    <a:pt x="1963" y="16795"/>
                  </a:lnTo>
                  <a:lnTo>
                    <a:pt x="2945" y="16751"/>
                  </a:lnTo>
                  <a:lnTo>
                    <a:pt x="3965" y="16706"/>
                  </a:lnTo>
                  <a:lnTo>
                    <a:pt x="5022" y="16684"/>
                  </a:lnTo>
                  <a:lnTo>
                    <a:pt x="5947" y="16684"/>
                  </a:lnTo>
                  <a:lnTo>
                    <a:pt x="6759" y="16706"/>
                  </a:lnTo>
                  <a:lnTo>
                    <a:pt x="7363" y="16751"/>
                  </a:lnTo>
                  <a:lnTo>
                    <a:pt x="7948" y="16839"/>
                  </a:lnTo>
                  <a:lnTo>
                    <a:pt x="8458" y="16916"/>
                  </a:lnTo>
                  <a:lnTo>
                    <a:pt x="8893" y="17026"/>
                  </a:lnTo>
                  <a:lnTo>
                    <a:pt x="9289" y="17158"/>
                  </a:lnTo>
                  <a:lnTo>
                    <a:pt x="9572" y="17280"/>
                  </a:lnTo>
                  <a:lnTo>
                    <a:pt x="9799" y="17412"/>
                  </a:lnTo>
                  <a:lnTo>
                    <a:pt x="9969" y="17555"/>
                  </a:lnTo>
                  <a:lnTo>
                    <a:pt x="10120" y="17687"/>
                  </a:lnTo>
                  <a:lnTo>
                    <a:pt x="10158" y="17831"/>
                  </a:lnTo>
                  <a:lnTo>
                    <a:pt x="10195" y="17974"/>
                  </a:lnTo>
                  <a:lnTo>
                    <a:pt x="10158" y="18128"/>
                  </a:lnTo>
                  <a:lnTo>
                    <a:pt x="10082" y="18271"/>
                  </a:lnTo>
                  <a:lnTo>
                    <a:pt x="9969" y="18426"/>
                  </a:lnTo>
                  <a:lnTo>
                    <a:pt x="9837" y="18569"/>
                  </a:lnTo>
                  <a:lnTo>
                    <a:pt x="9648" y="18701"/>
                  </a:lnTo>
                  <a:lnTo>
                    <a:pt x="9440" y="18822"/>
                  </a:lnTo>
                  <a:lnTo>
                    <a:pt x="9213" y="18999"/>
                  </a:lnTo>
                  <a:lnTo>
                    <a:pt x="9044" y="19186"/>
                  </a:lnTo>
                  <a:lnTo>
                    <a:pt x="8893" y="19395"/>
                  </a:lnTo>
                  <a:lnTo>
                    <a:pt x="8817" y="19627"/>
                  </a:lnTo>
                  <a:lnTo>
                    <a:pt x="8779" y="19858"/>
                  </a:lnTo>
                  <a:lnTo>
                    <a:pt x="8779" y="20112"/>
                  </a:lnTo>
                  <a:lnTo>
                    <a:pt x="8855" y="20354"/>
                  </a:lnTo>
                  <a:lnTo>
                    <a:pt x="8968" y="20586"/>
                  </a:lnTo>
                  <a:lnTo>
                    <a:pt x="9138" y="20817"/>
                  </a:lnTo>
                  <a:lnTo>
                    <a:pt x="9365" y="21026"/>
                  </a:lnTo>
                  <a:lnTo>
                    <a:pt x="9610" y="21192"/>
                  </a:lnTo>
                  <a:lnTo>
                    <a:pt x="9950" y="21368"/>
                  </a:lnTo>
                  <a:lnTo>
                    <a:pt x="10120" y="21445"/>
                  </a:lnTo>
                  <a:lnTo>
                    <a:pt x="10346" y="21511"/>
                  </a:lnTo>
                  <a:lnTo>
                    <a:pt x="10516" y="21555"/>
                  </a:lnTo>
                  <a:lnTo>
                    <a:pt x="10743" y="21600"/>
                  </a:lnTo>
                  <a:lnTo>
                    <a:pt x="10988" y="21644"/>
                  </a:lnTo>
                  <a:lnTo>
                    <a:pt x="11215" y="21666"/>
                  </a:lnTo>
                  <a:lnTo>
                    <a:pt x="11498" y="21666"/>
                  </a:lnTo>
                  <a:lnTo>
                    <a:pt x="11762" y="21666"/>
                  </a:lnTo>
                  <a:lnTo>
                    <a:pt x="12253" y="21644"/>
                  </a:lnTo>
                  <a:lnTo>
                    <a:pt x="12763" y="21577"/>
                  </a:lnTo>
                  <a:lnTo>
                    <a:pt x="13197" y="21467"/>
                  </a:lnTo>
                  <a:lnTo>
                    <a:pt x="13556" y="21346"/>
                  </a:lnTo>
                  <a:lnTo>
                    <a:pt x="13896" y="21192"/>
                  </a:lnTo>
                  <a:lnTo>
                    <a:pt x="14179" y="21026"/>
                  </a:lnTo>
                  <a:lnTo>
                    <a:pt x="14444" y="20839"/>
                  </a:lnTo>
                  <a:lnTo>
                    <a:pt x="14576" y="20641"/>
                  </a:lnTo>
                  <a:lnTo>
                    <a:pt x="14727" y="20431"/>
                  </a:lnTo>
                  <a:lnTo>
                    <a:pt x="14765" y="20200"/>
                  </a:lnTo>
                  <a:lnTo>
                    <a:pt x="14802" y="19991"/>
                  </a:lnTo>
                  <a:lnTo>
                    <a:pt x="14727" y="19759"/>
                  </a:lnTo>
                  <a:lnTo>
                    <a:pt x="14613" y="19550"/>
                  </a:lnTo>
                  <a:lnTo>
                    <a:pt x="14444" y="19307"/>
                  </a:lnTo>
                  <a:lnTo>
                    <a:pt x="14217" y="19098"/>
                  </a:lnTo>
                  <a:lnTo>
                    <a:pt x="13934" y="18911"/>
                  </a:lnTo>
                  <a:lnTo>
                    <a:pt x="13669" y="18745"/>
                  </a:lnTo>
                  <a:lnTo>
                    <a:pt x="13462" y="18547"/>
                  </a:lnTo>
                  <a:lnTo>
                    <a:pt x="13311" y="18337"/>
                  </a:lnTo>
                  <a:lnTo>
                    <a:pt x="13197" y="18150"/>
                  </a:lnTo>
                  <a:lnTo>
                    <a:pt x="13122" y="17941"/>
                  </a:lnTo>
                  <a:lnTo>
                    <a:pt x="13122" y="17720"/>
                  </a:lnTo>
                  <a:lnTo>
                    <a:pt x="13122" y="17533"/>
                  </a:lnTo>
                  <a:lnTo>
                    <a:pt x="13197" y="17346"/>
                  </a:lnTo>
                  <a:lnTo>
                    <a:pt x="13273" y="17158"/>
                  </a:lnTo>
                  <a:lnTo>
                    <a:pt x="13386" y="16982"/>
                  </a:lnTo>
                  <a:lnTo>
                    <a:pt x="13537" y="16839"/>
                  </a:lnTo>
                  <a:lnTo>
                    <a:pt x="13707" y="16706"/>
                  </a:lnTo>
                  <a:lnTo>
                    <a:pt x="13896" y="16607"/>
                  </a:lnTo>
                  <a:lnTo>
                    <a:pt x="14104" y="16519"/>
                  </a:lnTo>
                  <a:lnTo>
                    <a:pt x="14330" y="16453"/>
                  </a:lnTo>
                  <a:lnTo>
                    <a:pt x="14538" y="16431"/>
                  </a:lnTo>
                  <a:lnTo>
                    <a:pt x="14897" y="16453"/>
                  </a:lnTo>
                  <a:lnTo>
                    <a:pt x="15406" y="16497"/>
                  </a:lnTo>
                  <a:lnTo>
                    <a:pt x="16105" y="16541"/>
                  </a:lnTo>
                  <a:lnTo>
                    <a:pt x="16898" y="16607"/>
                  </a:lnTo>
                  <a:lnTo>
                    <a:pt x="17804" y="16651"/>
                  </a:lnTo>
                  <a:lnTo>
                    <a:pt x="18786" y="16684"/>
                  </a:lnTo>
                  <a:lnTo>
                    <a:pt x="19844" y="16728"/>
                  </a:lnTo>
                  <a:lnTo>
                    <a:pt x="20920" y="16751"/>
                  </a:lnTo>
                  <a:lnTo>
                    <a:pt x="21109" y="16497"/>
                  </a:lnTo>
                  <a:lnTo>
                    <a:pt x="21241" y="16222"/>
                  </a:lnTo>
                  <a:lnTo>
                    <a:pt x="21392" y="15946"/>
                  </a:lnTo>
                  <a:lnTo>
                    <a:pt x="21467" y="15648"/>
                  </a:lnTo>
                  <a:lnTo>
                    <a:pt x="21543" y="15351"/>
                  </a:lnTo>
                  <a:lnTo>
                    <a:pt x="21618" y="15042"/>
                  </a:lnTo>
                  <a:lnTo>
                    <a:pt x="21618" y="14745"/>
                  </a:lnTo>
                  <a:lnTo>
                    <a:pt x="21618" y="14447"/>
                  </a:lnTo>
                  <a:lnTo>
                    <a:pt x="21618" y="14150"/>
                  </a:lnTo>
                  <a:lnTo>
                    <a:pt x="21581" y="13852"/>
                  </a:lnTo>
                  <a:lnTo>
                    <a:pt x="21505" y="13577"/>
                  </a:lnTo>
                  <a:lnTo>
                    <a:pt x="21430" y="13301"/>
                  </a:lnTo>
                  <a:lnTo>
                    <a:pt x="21354" y="13048"/>
                  </a:lnTo>
                  <a:lnTo>
                    <a:pt x="21241" y="12816"/>
                  </a:lnTo>
                  <a:lnTo>
                    <a:pt x="21146" y="12607"/>
                  </a:lnTo>
                  <a:lnTo>
                    <a:pt x="21033" y="12431"/>
                  </a:lnTo>
                  <a:lnTo>
                    <a:pt x="20920" y="12265"/>
                  </a:lnTo>
                  <a:lnTo>
                    <a:pt x="20769" y="12144"/>
                  </a:lnTo>
                  <a:lnTo>
                    <a:pt x="20637" y="12034"/>
                  </a:lnTo>
                  <a:lnTo>
                    <a:pt x="20486" y="11946"/>
                  </a:lnTo>
                  <a:lnTo>
                    <a:pt x="20297" y="11891"/>
                  </a:lnTo>
                  <a:lnTo>
                    <a:pt x="20165" y="11846"/>
                  </a:lnTo>
                  <a:lnTo>
                    <a:pt x="19976" y="11824"/>
                  </a:lnTo>
                  <a:lnTo>
                    <a:pt x="19806" y="11802"/>
                  </a:lnTo>
                  <a:lnTo>
                    <a:pt x="19390" y="11824"/>
                  </a:lnTo>
                  <a:lnTo>
                    <a:pt x="18956" y="11891"/>
                  </a:lnTo>
                  <a:lnTo>
                    <a:pt x="18503" y="11968"/>
                  </a:lnTo>
                  <a:lnTo>
                    <a:pt x="17993" y="12078"/>
                  </a:lnTo>
                  <a:lnTo>
                    <a:pt x="17653" y="12144"/>
                  </a:lnTo>
                  <a:lnTo>
                    <a:pt x="17332" y="12199"/>
                  </a:lnTo>
                  <a:lnTo>
                    <a:pt x="17049" y="12221"/>
                  </a:lnTo>
                  <a:lnTo>
                    <a:pt x="16747" y="12243"/>
                  </a:lnTo>
                  <a:lnTo>
                    <a:pt x="16464" y="12243"/>
                  </a:lnTo>
                  <a:lnTo>
                    <a:pt x="16218" y="12243"/>
                  </a:lnTo>
                  <a:lnTo>
                    <a:pt x="15992" y="12221"/>
                  </a:lnTo>
                  <a:lnTo>
                    <a:pt x="15746" y="12199"/>
                  </a:lnTo>
                  <a:lnTo>
                    <a:pt x="15520" y="12155"/>
                  </a:lnTo>
                  <a:lnTo>
                    <a:pt x="15350" y="12122"/>
                  </a:lnTo>
                  <a:lnTo>
                    <a:pt x="15161" y="12056"/>
                  </a:lnTo>
                  <a:lnTo>
                    <a:pt x="14972" y="11990"/>
                  </a:lnTo>
                  <a:lnTo>
                    <a:pt x="14689" y="11846"/>
                  </a:lnTo>
                  <a:lnTo>
                    <a:pt x="14444" y="11670"/>
                  </a:lnTo>
                  <a:lnTo>
                    <a:pt x="14255" y="11483"/>
                  </a:lnTo>
                  <a:lnTo>
                    <a:pt x="14104" y="11295"/>
                  </a:lnTo>
                  <a:lnTo>
                    <a:pt x="14028" y="11086"/>
                  </a:lnTo>
                  <a:lnTo>
                    <a:pt x="13972" y="10888"/>
                  </a:lnTo>
                  <a:lnTo>
                    <a:pt x="13972" y="10700"/>
                  </a:lnTo>
                  <a:lnTo>
                    <a:pt x="14009" y="10513"/>
                  </a:lnTo>
                  <a:lnTo>
                    <a:pt x="14066" y="10359"/>
                  </a:lnTo>
                  <a:lnTo>
                    <a:pt x="14179" y="10215"/>
                  </a:lnTo>
                  <a:lnTo>
                    <a:pt x="14406" y="10006"/>
                  </a:lnTo>
                  <a:lnTo>
                    <a:pt x="14651" y="9830"/>
                  </a:lnTo>
                  <a:lnTo>
                    <a:pt x="14878" y="9686"/>
                  </a:lnTo>
                  <a:lnTo>
                    <a:pt x="15123" y="9554"/>
                  </a:lnTo>
                  <a:lnTo>
                    <a:pt x="15350" y="9477"/>
                  </a:lnTo>
                  <a:lnTo>
                    <a:pt x="15558" y="9411"/>
                  </a:lnTo>
                  <a:lnTo>
                    <a:pt x="15803" y="9345"/>
                  </a:lnTo>
                  <a:lnTo>
                    <a:pt x="16030" y="9323"/>
                  </a:lnTo>
                  <a:lnTo>
                    <a:pt x="16256" y="9301"/>
                  </a:lnTo>
                  <a:lnTo>
                    <a:pt x="16464" y="9323"/>
                  </a:lnTo>
                  <a:lnTo>
                    <a:pt x="16690" y="9345"/>
                  </a:lnTo>
                  <a:lnTo>
                    <a:pt x="16898" y="9367"/>
                  </a:lnTo>
                  <a:lnTo>
                    <a:pt x="17332" y="9477"/>
                  </a:lnTo>
                  <a:lnTo>
                    <a:pt x="17767" y="9598"/>
                  </a:lnTo>
                  <a:lnTo>
                    <a:pt x="18163" y="9731"/>
                  </a:lnTo>
                  <a:lnTo>
                    <a:pt x="18597" y="9874"/>
                  </a:lnTo>
                  <a:lnTo>
                    <a:pt x="18994" y="10006"/>
                  </a:lnTo>
                  <a:lnTo>
                    <a:pt x="19428" y="10083"/>
                  </a:lnTo>
                  <a:lnTo>
                    <a:pt x="19617" y="10127"/>
                  </a:lnTo>
                  <a:lnTo>
                    <a:pt x="19844" y="10149"/>
                  </a:lnTo>
                  <a:lnTo>
                    <a:pt x="20013" y="10149"/>
                  </a:lnTo>
                  <a:lnTo>
                    <a:pt x="20240" y="10127"/>
                  </a:lnTo>
                  <a:lnTo>
                    <a:pt x="20410" y="10105"/>
                  </a:lnTo>
                  <a:lnTo>
                    <a:pt x="20637" y="10061"/>
                  </a:lnTo>
                  <a:lnTo>
                    <a:pt x="20844" y="9984"/>
                  </a:lnTo>
                  <a:lnTo>
                    <a:pt x="21033" y="9896"/>
                  </a:lnTo>
                  <a:lnTo>
                    <a:pt x="21146" y="9830"/>
                  </a:lnTo>
                  <a:lnTo>
                    <a:pt x="21203" y="9753"/>
                  </a:lnTo>
                  <a:lnTo>
                    <a:pt x="21279" y="9642"/>
                  </a:lnTo>
                  <a:lnTo>
                    <a:pt x="21354" y="9521"/>
                  </a:lnTo>
                  <a:lnTo>
                    <a:pt x="21430" y="9246"/>
                  </a:lnTo>
                  <a:lnTo>
                    <a:pt x="21430" y="8904"/>
                  </a:lnTo>
                  <a:lnTo>
                    <a:pt x="21430" y="8540"/>
                  </a:lnTo>
                  <a:lnTo>
                    <a:pt x="21392" y="8144"/>
                  </a:lnTo>
                  <a:lnTo>
                    <a:pt x="21354" y="7714"/>
                  </a:lnTo>
                  <a:lnTo>
                    <a:pt x="21279" y="7295"/>
                  </a:lnTo>
                  <a:lnTo>
                    <a:pt x="21146" y="6446"/>
                  </a:lnTo>
                  <a:lnTo>
                    <a:pt x="20995" y="5686"/>
                  </a:lnTo>
                  <a:lnTo>
                    <a:pt x="20958" y="5366"/>
                  </a:lnTo>
                  <a:lnTo>
                    <a:pt x="20958" y="5091"/>
                  </a:lnTo>
                  <a:lnTo>
                    <a:pt x="20958" y="4860"/>
                  </a:lnTo>
                  <a:lnTo>
                    <a:pt x="21033" y="4716"/>
                  </a:lnTo>
                  <a:lnTo>
                    <a:pt x="20637" y="4860"/>
                  </a:lnTo>
                  <a:lnTo>
                    <a:pt x="20127" y="4992"/>
                  </a:lnTo>
                  <a:lnTo>
                    <a:pt x="19617" y="5069"/>
                  </a:lnTo>
                  <a:lnTo>
                    <a:pt x="19032" y="5157"/>
                  </a:lnTo>
                  <a:lnTo>
                    <a:pt x="18465" y="5201"/>
                  </a:lnTo>
                  <a:lnTo>
                    <a:pt x="17842" y="5245"/>
                  </a:lnTo>
                  <a:lnTo>
                    <a:pt x="17219" y="5267"/>
                  </a:lnTo>
                  <a:lnTo>
                    <a:pt x="16615" y="5267"/>
                  </a:lnTo>
                  <a:lnTo>
                    <a:pt x="15992" y="5245"/>
                  </a:lnTo>
                  <a:lnTo>
                    <a:pt x="15369" y="5201"/>
                  </a:lnTo>
                  <a:lnTo>
                    <a:pt x="14840" y="5157"/>
                  </a:lnTo>
                  <a:lnTo>
                    <a:pt x="14293" y="5091"/>
                  </a:lnTo>
                  <a:lnTo>
                    <a:pt x="13783" y="5014"/>
                  </a:lnTo>
                  <a:lnTo>
                    <a:pt x="13386" y="4926"/>
                  </a:lnTo>
                  <a:lnTo>
                    <a:pt x="13027" y="4815"/>
                  </a:lnTo>
                  <a:lnTo>
                    <a:pt x="12725" y="4716"/>
                  </a:lnTo>
                  <a:lnTo>
                    <a:pt x="12480" y="4606"/>
                  </a:lnTo>
                  <a:lnTo>
                    <a:pt x="12291" y="4496"/>
                  </a:lnTo>
                  <a:lnTo>
                    <a:pt x="12197" y="4397"/>
                  </a:lnTo>
                  <a:lnTo>
                    <a:pt x="12083" y="4286"/>
                  </a:lnTo>
                  <a:lnTo>
                    <a:pt x="12046" y="4187"/>
                  </a:lnTo>
                  <a:lnTo>
                    <a:pt x="12008" y="4077"/>
                  </a:lnTo>
                  <a:lnTo>
                    <a:pt x="12046" y="3967"/>
                  </a:lnTo>
                  <a:lnTo>
                    <a:pt x="12121" y="3868"/>
                  </a:lnTo>
                  <a:lnTo>
                    <a:pt x="12197" y="3735"/>
                  </a:lnTo>
                  <a:lnTo>
                    <a:pt x="12291" y="3614"/>
                  </a:lnTo>
                  <a:lnTo>
                    <a:pt x="12442" y="3482"/>
                  </a:lnTo>
                  <a:lnTo>
                    <a:pt x="12631" y="3361"/>
                  </a:lnTo>
                  <a:lnTo>
                    <a:pt x="13065" y="3085"/>
                  </a:lnTo>
                  <a:lnTo>
                    <a:pt x="13537" y="2766"/>
                  </a:lnTo>
                  <a:lnTo>
                    <a:pt x="13783" y="2578"/>
                  </a:lnTo>
                  <a:lnTo>
                    <a:pt x="13934" y="2380"/>
                  </a:lnTo>
                  <a:lnTo>
                    <a:pt x="14028" y="2171"/>
                  </a:lnTo>
                  <a:lnTo>
                    <a:pt x="14104" y="1961"/>
                  </a:lnTo>
                  <a:lnTo>
                    <a:pt x="14104" y="1730"/>
                  </a:lnTo>
                  <a:lnTo>
                    <a:pt x="14066" y="1498"/>
                  </a:lnTo>
                  <a:lnTo>
                    <a:pt x="13972" y="1267"/>
                  </a:lnTo>
                  <a:lnTo>
                    <a:pt x="13820" y="1057"/>
                  </a:lnTo>
                  <a:lnTo>
                    <a:pt x="13594" y="837"/>
                  </a:lnTo>
                  <a:lnTo>
                    <a:pt x="13386" y="628"/>
                  </a:lnTo>
                  <a:lnTo>
                    <a:pt x="13103" y="462"/>
                  </a:lnTo>
                  <a:lnTo>
                    <a:pt x="12763" y="308"/>
                  </a:lnTo>
                  <a:lnTo>
                    <a:pt x="12404" y="187"/>
                  </a:lnTo>
                  <a:lnTo>
                    <a:pt x="12008" y="77"/>
                  </a:lnTo>
                  <a:lnTo>
                    <a:pt x="11574" y="33"/>
                  </a:lnTo>
                  <a:lnTo>
                    <a:pt x="11102" y="11"/>
                  </a:lnTo>
                  <a:lnTo>
                    <a:pt x="10667" y="11"/>
                  </a:lnTo>
                  <a:lnTo>
                    <a:pt x="10233" y="77"/>
                  </a:lnTo>
                  <a:lnTo>
                    <a:pt x="9837" y="187"/>
                  </a:lnTo>
                  <a:lnTo>
                    <a:pt x="9440" y="286"/>
                  </a:lnTo>
                  <a:lnTo>
                    <a:pt x="9062" y="462"/>
                  </a:lnTo>
                  <a:lnTo>
                    <a:pt x="8741" y="628"/>
                  </a:lnTo>
                  <a:lnTo>
                    <a:pt x="8458" y="815"/>
                  </a:lnTo>
                  <a:lnTo>
                    <a:pt x="8232" y="1035"/>
                  </a:lnTo>
                  <a:lnTo>
                    <a:pt x="8062" y="1245"/>
                  </a:lnTo>
                  <a:lnTo>
                    <a:pt x="7911" y="1476"/>
                  </a:lnTo>
                  <a:lnTo>
                    <a:pt x="7835" y="1708"/>
                  </a:lnTo>
                  <a:lnTo>
                    <a:pt x="7797" y="1961"/>
                  </a:lnTo>
                  <a:lnTo>
                    <a:pt x="7835" y="2193"/>
                  </a:lnTo>
                  <a:lnTo>
                    <a:pt x="7948" y="2402"/>
                  </a:lnTo>
                  <a:lnTo>
                    <a:pt x="8062" y="2534"/>
                  </a:lnTo>
                  <a:lnTo>
                    <a:pt x="8175" y="2644"/>
                  </a:lnTo>
                  <a:lnTo>
                    <a:pt x="8269" y="2744"/>
                  </a:lnTo>
                  <a:lnTo>
                    <a:pt x="8420" y="2832"/>
                  </a:lnTo>
                  <a:lnTo>
                    <a:pt x="8704" y="3019"/>
                  </a:lnTo>
                  <a:lnTo>
                    <a:pt x="8968" y="3206"/>
                  </a:lnTo>
                  <a:lnTo>
                    <a:pt x="9138" y="3405"/>
                  </a:lnTo>
                  <a:lnTo>
                    <a:pt x="9327" y="3570"/>
                  </a:lnTo>
                  <a:lnTo>
                    <a:pt x="9440" y="3735"/>
                  </a:lnTo>
                  <a:lnTo>
                    <a:pt x="9516" y="3890"/>
                  </a:lnTo>
                  <a:lnTo>
                    <a:pt x="9534" y="4033"/>
                  </a:lnTo>
                  <a:lnTo>
                    <a:pt x="9534" y="4165"/>
                  </a:lnTo>
                  <a:lnTo>
                    <a:pt x="9516" y="4286"/>
                  </a:lnTo>
                  <a:lnTo>
                    <a:pt x="9440" y="4397"/>
                  </a:lnTo>
                  <a:lnTo>
                    <a:pt x="9327" y="4496"/>
                  </a:lnTo>
                  <a:lnTo>
                    <a:pt x="9176" y="4562"/>
                  </a:lnTo>
                  <a:lnTo>
                    <a:pt x="9006" y="4628"/>
                  </a:lnTo>
                  <a:lnTo>
                    <a:pt x="8779" y="4694"/>
                  </a:lnTo>
                  <a:lnTo>
                    <a:pt x="8534" y="4716"/>
                  </a:lnTo>
                  <a:lnTo>
                    <a:pt x="8232" y="4716"/>
                  </a:lnTo>
                  <a:lnTo>
                    <a:pt x="7118" y="4738"/>
                  </a:lnTo>
                  <a:lnTo>
                    <a:pt x="5947" y="4771"/>
                  </a:lnTo>
                  <a:lnTo>
                    <a:pt x="4795" y="4815"/>
                  </a:lnTo>
                  <a:lnTo>
                    <a:pt x="3681" y="4860"/>
                  </a:lnTo>
                  <a:lnTo>
                    <a:pt x="2662" y="4882"/>
                  </a:lnTo>
                  <a:lnTo>
                    <a:pt x="1755" y="4882"/>
                  </a:lnTo>
                  <a:lnTo>
                    <a:pt x="1359" y="4860"/>
                  </a:lnTo>
                  <a:lnTo>
                    <a:pt x="981" y="4837"/>
                  </a:lnTo>
                  <a:lnTo>
                    <a:pt x="698" y="4771"/>
                  </a:lnTo>
                  <a:lnTo>
                    <a:pt x="453" y="4716"/>
                  </a:lnTo>
                  <a:lnTo>
                    <a:pt x="453" y="5322"/>
                  </a:lnTo>
                  <a:lnTo>
                    <a:pt x="453" y="6083"/>
                  </a:lnTo>
                  <a:lnTo>
                    <a:pt x="453" y="6909"/>
                  </a:lnTo>
                  <a:lnTo>
                    <a:pt x="453" y="7780"/>
                  </a:lnTo>
                  <a:lnTo>
                    <a:pt x="453" y="8606"/>
                  </a:lnTo>
                  <a:lnTo>
                    <a:pt x="453" y="9345"/>
                  </a:lnTo>
                  <a:lnTo>
                    <a:pt x="453" y="9918"/>
                  </a:lnTo>
                  <a:lnTo>
                    <a:pt x="453" y="10282"/>
                  </a:lnTo>
                  <a:lnTo>
                    <a:pt x="490" y="10381"/>
                  </a:lnTo>
                  <a:lnTo>
                    <a:pt x="547" y="10491"/>
                  </a:lnTo>
                  <a:lnTo>
                    <a:pt x="660" y="10590"/>
                  </a:lnTo>
                  <a:lnTo>
                    <a:pt x="811" y="10700"/>
                  </a:lnTo>
                  <a:lnTo>
                    <a:pt x="981" y="10811"/>
                  </a:lnTo>
                  <a:lnTo>
                    <a:pt x="1208" y="10888"/>
                  </a:lnTo>
                  <a:lnTo>
                    <a:pt x="1453" y="10954"/>
                  </a:lnTo>
                  <a:lnTo>
                    <a:pt x="1718" y="11020"/>
                  </a:lnTo>
                  <a:lnTo>
                    <a:pt x="1963" y="11064"/>
                  </a:lnTo>
                  <a:lnTo>
                    <a:pt x="2265" y="11086"/>
                  </a:lnTo>
                  <a:lnTo>
                    <a:pt x="2548" y="11064"/>
                  </a:lnTo>
                  <a:lnTo>
                    <a:pt x="2794" y="11042"/>
                  </a:lnTo>
                  <a:lnTo>
                    <a:pt x="3096" y="10976"/>
                  </a:lnTo>
                  <a:lnTo>
                    <a:pt x="3341" y="10888"/>
                  </a:lnTo>
                  <a:lnTo>
                    <a:pt x="3606" y="10766"/>
                  </a:lnTo>
                  <a:lnTo>
                    <a:pt x="3813" y="10590"/>
                  </a:lnTo>
                  <a:close/>
                </a:path>
              </a:pathLst>
            </a:custGeom>
            <a:solidFill>
              <a:srgbClr val="B2B2B2"/>
            </a:solidFill>
            <a:ln w="12700">
              <a:noFill/>
              <a:miter lim="800000"/>
              <a:headEnd/>
              <a:tailEnd/>
            </a:ln>
          </p:spPr>
          <p:txBody>
            <a:bodyPr rot="10800000" vert="eaVert"/>
            <a:lstStyle/>
            <a:p>
              <a:endParaRPr lang="en-US">
                <a:solidFill>
                  <a:srgbClr val="000000"/>
                </a:solidFill>
                <a:latin typeface="Arial" pitchFamily="34" charset="0"/>
                <a:cs typeface="Arial" pitchFamily="34" charset="0"/>
              </a:endParaRPr>
            </a:p>
          </p:txBody>
        </p:sp>
        <p:sp>
          <p:nvSpPr>
            <p:cNvPr id="13" name="Puzzle1">
              <a:extLst>
                <a:ext uri="{FF2B5EF4-FFF2-40B4-BE49-F238E27FC236}">
                  <a16:creationId xmlns:a16="http://schemas.microsoft.com/office/drawing/2014/main" id="{867CBE49-BAD1-454F-BACB-423EF5429C2E}"/>
                </a:ext>
              </a:extLst>
            </p:cNvPr>
            <p:cNvSpPr>
              <a:spLocks noEditPoints="1" noChangeArrowheads="1"/>
            </p:cNvSpPr>
            <p:nvPr/>
          </p:nvSpPr>
          <p:spPr bwMode="gray">
            <a:xfrm rot="11457380">
              <a:off x="3385" y="1736"/>
              <a:ext cx="760" cy="417"/>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 name="T24" fmla="*/ 6096 w 21600"/>
                <a:gd name="T25" fmla="*/ 2562 h 21600"/>
                <a:gd name="T26" fmla="*/ 16119 w 21600"/>
                <a:gd name="T27" fmla="*/ 19540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9360" y="20836"/>
                  </a:moveTo>
                  <a:lnTo>
                    <a:pt x="9528" y="20836"/>
                  </a:lnTo>
                  <a:lnTo>
                    <a:pt x="9686" y="20762"/>
                  </a:lnTo>
                  <a:lnTo>
                    <a:pt x="9810" y="20687"/>
                  </a:lnTo>
                  <a:lnTo>
                    <a:pt x="9922" y="20575"/>
                  </a:lnTo>
                  <a:lnTo>
                    <a:pt x="10012" y="20426"/>
                  </a:lnTo>
                  <a:lnTo>
                    <a:pt x="10068" y="20296"/>
                  </a:lnTo>
                  <a:lnTo>
                    <a:pt x="10113" y="20110"/>
                  </a:lnTo>
                  <a:lnTo>
                    <a:pt x="10136" y="19905"/>
                  </a:lnTo>
                  <a:lnTo>
                    <a:pt x="10136" y="19682"/>
                  </a:lnTo>
                  <a:lnTo>
                    <a:pt x="10113" y="19440"/>
                  </a:lnTo>
                  <a:lnTo>
                    <a:pt x="10068" y="19142"/>
                  </a:lnTo>
                  <a:lnTo>
                    <a:pt x="10012" y="18900"/>
                  </a:lnTo>
                  <a:lnTo>
                    <a:pt x="9900" y="18620"/>
                  </a:lnTo>
                  <a:lnTo>
                    <a:pt x="9787" y="18285"/>
                  </a:lnTo>
                  <a:lnTo>
                    <a:pt x="9641" y="17968"/>
                  </a:lnTo>
                  <a:lnTo>
                    <a:pt x="9472" y="17652"/>
                  </a:lnTo>
                  <a:lnTo>
                    <a:pt x="9382" y="17466"/>
                  </a:lnTo>
                  <a:lnTo>
                    <a:pt x="9315" y="17298"/>
                  </a:lnTo>
                  <a:lnTo>
                    <a:pt x="9258" y="17112"/>
                  </a:lnTo>
                  <a:lnTo>
                    <a:pt x="9191" y="16926"/>
                  </a:lnTo>
                  <a:lnTo>
                    <a:pt x="9123" y="16535"/>
                  </a:lnTo>
                  <a:lnTo>
                    <a:pt x="9101" y="16144"/>
                  </a:lnTo>
                  <a:lnTo>
                    <a:pt x="9101" y="15753"/>
                  </a:lnTo>
                  <a:lnTo>
                    <a:pt x="9168" y="15362"/>
                  </a:lnTo>
                  <a:lnTo>
                    <a:pt x="9236" y="14971"/>
                  </a:lnTo>
                  <a:lnTo>
                    <a:pt x="9360" y="14580"/>
                  </a:lnTo>
                  <a:lnTo>
                    <a:pt x="9495" y="14244"/>
                  </a:lnTo>
                  <a:lnTo>
                    <a:pt x="9663" y="13891"/>
                  </a:lnTo>
                  <a:lnTo>
                    <a:pt x="9855" y="13611"/>
                  </a:lnTo>
                  <a:lnTo>
                    <a:pt x="10068" y="13351"/>
                  </a:lnTo>
                  <a:lnTo>
                    <a:pt x="10293" y="13146"/>
                  </a:lnTo>
                  <a:lnTo>
                    <a:pt x="10552" y="12997"/>
                  </a:lnTo>
                  <a:lnTo>
                    <a:pt x="10811" y="12885"/>
                  </a:lnTo>
                  <a:lnTo>
                    <a:pt x="11069" y="12866"/>
                  </a:lnTo>
                  <a:lnTo>
                    <a:pt x="11351" y="12885"/>
                  </a:lnTo>
                  <a:lnTo>
                    <a:pt x="11610" y="12997"/>
                  </a:lnTo>
                  <a:lnTo>
                    <a:pt x="11846" y="13183"/>
                  </a:lnTo>
                  <a:lnTo>
                    <a:pt x="12060" y="13388"/>
                  </a:lnTo>
                  <a:lnTo>
                    <a:pt x="12251" y="13648"/>
                  </a:lnTo>
                  <a:lnTo>
                    <a:pt x="12419" y="13928"/>
                  </a:lnTo>
                  <a:lnTo>
                    <a:pt x="12555" y="14244"/>
                  </a:lnTo>
                  <a:lnTo>
                    <a:pt x="12690" y="14617"/>
                  </a:lnTo>
                  <a:lnTo>
                    <a:pt x="12768" y="15008"/>
                  </a:lnTo>
                  <a:lnTo>
                    <a:pt x="12836" y="15399"/>
                  </a:lnTo>
                  <a:lnTo>
                    <a:pt x="12858" y="15753"/>
                  </a:lnTo>
                  <a:lnTo>
                    <a:pt x="12858" y="16144"/>
                  </a:lnTo>
                  <a:lnTo>
                    <a:pt x="12813" y="16535"/>
                  </a:lnTo>
                  <a:lnTo>
                    <a:pt x="12746" y="16888"/>
                  </a:lnTo>
                  <a:lnTo>
                    <a:pt x="12667" y="17224"/>
                  </a:lnTo>
                  <a:lnTo>
                    <a:pt x="12510" y="17503"/>
                  </a:lnTo>
                  <a:lnTo>
                    <a:pt x="12228" y="18043"/>
                  </a:lnTo>
                  <a:lnTo>
                    <a:pt x="11970" y="18546"/>
                  </a:lnTo>
                  <a:lnTo>
                    <a:pt x="11868" y="18751"/>
                  </a:lnTo>
                  <a:lnTo>
                    <a:pt x="11778" y="18974"/>
                  </a:lnTo>
                  <a:lnTo>
                    <a:pt x="11711" y="19179"/>
                  </a:lnTo>
                  <a:lnTo>
                    <a:pt x="11666" y="19365"/>
                  </a:lnTo>
                  <a:lnTo>
                    <a:pt x="11632" y="19570"/>
                  </a:lnTo>
                  <a:lnTo>
                    <a:pt x="11632" y="19756"/>
                  </a:lnTo>
                  <a:lnTo>
                    <a:pt x="11632" y="19942"/>
                  </a:lnTo>
                  <a:lnTo>
                    <a:pt x="11643" y="20110"/>
                  </a:lnTo>
                  <a:lnTo>
                    <a:pt x="11711" y="20296"/>
                  </a:lnTo>
                  <a:lnTo>
                    <a:pt x="11801" y="20464"/>
                  </a:lnTo>
                  <a:lnTo>
                    <a:pt x="11891" y="20650"/>
                  </a:lnTo>
                  <a:lnTo>
                    <a:pt x="12037" y="20836"/>
                  </a:lnTo>
                  <a:lnTo>
                    <a:pt x="12206" y="21004"/>
                  </a:lnTo>
                  <a:lnTo>
                    <a:pt x="12419" y="21190"/>
                  </a:lnTo>
                  <a:lnTo>
                    <a:pt x="12667" y="21320"/>
                  </a:lnTo>
                  <a:lnTo>
                    <a:pt x="12960" y="21432"/>
                  </a:lnTo>
                  <a:lnTo>
                    <a:pt x="13286" y="21544"/>
                  </a:lnTo>
                  <a:lnTo>
                    <a:pt x="13612" y="21655"/>
                  </a:lnTo>
                  <a:lnTo>
                    <a:pt x="13983" y="21693"/>
                  </a:lnTo>
                  <a:lnTo>
                    <a:pt x="14343" y="21730"/>
                  </a:lnTo>
                  <a:lnTo>
                    <a:pt x="14715" y="21730"/>
                  </a:lnTo>
                  <a:lnTo>
                    <a:pt x="15075" y="21730"/>
                  </a:lnTo>
                  <a:lnTo>
                    <a:pt x="15446" y="21655"/>
                  </a:lnTo>
                  <a:lnTo>
                    <a:pt x="15794" y="21581"/>
                  </a:lnTo>
                  <a:lnTo>
                    <a:pt x="16132" y="21432"/>
                  </a:lnTo>
                  <a:lnTo>
                    <a:pt x="16458" y="21302"/>
                  </a:lnTo>
                  <a:lnTo>
                    <a:pt x="16740" y="21078"/>
                  </a:lnTo>
                  <a:lnTo>
                    <a:pt x="16976" y="20836"/>
                  </a:lnTo>
                  <a:lnTo>
                    <a:pt x="17043" y="20650"/>
                  </a:lnTo>
                  <a:lnTo>
                    <a:pt x="17088" y="20426"/>
                  </a:lnTo>
                  <a:lnTo>
                    <a:pt x="17133" y="20222"/>
                  </a:lnTo>
                  <a:lnTo>
                    <a:pt x="17156" y="19980"/>
                  </a:lnTo>
                  <a:lnTo>
                    <a:pt x="17167" y="19477"/>
                  </a:lnTo>
                  <a:lnTo>
                    <a:pt x="17167" y="18974"/>
                  </a:lnTo>
                  <a:lnTo>
                    <a:pt x="17156" y="18397"/>
                  </a:lnTo>
                  <a:lnTo>
                    <a:pt x="17111" y="17820"/>
                  </a:lnTo>
                  <a:lnTo>
                    <a:pt x="17066" y="17261"/>
                  </a:lnTo>
                  <a:lnTo>
                    <a:pt x="16998" y="16646"/>
                  </a:lnTo>
                  <a:lnTo>
                    <a:pt x="16852" y="15511"/>
                  </a:lnTo>
                  <a:lnTo>
                    <a:pt x="16740" y="14393"/>
                  </a:lnTo>
                  <a:lnTo>
                    <a:pt x="16717" y="13928"/>
                  </a:lnTo>
                  <a:lnTo>
                    <a:pt x="16695" y="13462"/>
                  </a:lnTo>
                  <a:lnTo>
                    <a:pt x="16717" y="13071"/>
                  </a:lnTo>
                  <a:lnTo>
                    <a:pt x="16785" y="12755"/>
                  </a:lnTo>
                  <a:lnTo>
                    <a:pt x="16852" y="12419"/>
                  </a:lnTo>
                  <a:lnTo>
                    <a:pt x="16953" y="12140"/>
                  </a:lnTo>
                  <a:lnTo>
                    <a:pt x="17088" y="11898"/>
                  </a:lnTo>
                  <a:lnTo>
                    <a:pt x="17212" y="11675"/>
                  </a:lnTo>
                  <a:lnTo>
                    <a:pt x="17370" y="11470"/>
                  </a:lnTo>
                  <a:lnTo>
                    <a:pt x="17516" y="11284"/>
                  </a:lnTo>
                  <a:lnTo>
                    <a:pt x="17696" y="11135"/>
                  </a:lnTo>
                  <a:lnTo>
                    <a:pt x="17865" y="11042"/>
                  </a:lnTo>
                  <a:lnTo>
                    <a:pt x="18033" y="10930"/>
                  </a:lnTo>
                  <a:lnTo>
                    <a:pt x="18213" y="10893"/>
                  </a:lnTo>
                  <a:lnTo>
                    <a:pt x="18382" y="10893"/>
                  </a:lnTo>
                  <a:lnTo>
                    <a:pt x="18551" y="10967"/>
                  </a:lnTo>
                  <a:lnTo>
                    <a:pt x="18708" y="11042"/>
                  </a:lnTo>
                  <a:lnTo>
                    <a:pt x="18855" y="11172"/>
                  </a:lnTo>
                  <a:lnTo>
                    <a:pt x="19012" y="11358"/>
                  </a:lnTo>
                  <a:lnTo>
                    <a:pt x="19136" y="11600"/>
                  </a:lnTo>
                  <a:lnTo>
                    <a:pt x="19271" y="11861"/>
                  </a:lnTo>
                  <a:lnTo>
                    <a:pt x="19440" y="12028"/>
                  </a:lnTo>
                  <a:lnTo>
                    <a:pt x="19608" y="12177"/>
                  </a:lnTo>
                  <a:lnTo>
                    <a:pt x="19822" y="12289"/>
                  </a:lnTo>
                  <a:lnTo>
                    <a:pt x="20025" y="12289"/>
                  </a:lnTo>
                  <a:lnTo>
                    <a:pt x="20238" y="12289"/>
                  </a:lnTo>
                  <a:lnTo>
                    <a:pt x="20452" y="12215"/>
                  </a:lnTo>
                  <a:lnTo>
                    <a:pt x="20643" y="12103"/>
                  </a:lnTo>
                  <a:lnTo>
                    <a:pt x="20846" y="11973"/>
                  </a:lnTo>
                  <a:lnTo>
                    <a:pt x="21037" y="11786"/>
                  </a:lnTo>
                  <a:lnTo>
                    <a:pt x="21206" y="11563"/>
                  </a:lnTo>
                  <a:lnTo>
                    <a:pt x="21363" y="11321"/>
                  </a:lnTo>
                  <a:lnTo>
                    <a:pt x="21465" y="11079"/>
                  </a:lnTo>
                  <a:lnTo>
                    <a:pt x="21577" y="10744"/>
                  </a:lnTo>
                  <a:lnTo>
                    <a:pt x="21622" y="10427"/>
                  </a:lnTo>
                  <a:lnTo>
                    <a:pt x="21645" y="10111"/>
                  </a:lnTo>
                  <a:lnTo>
                    <a:pt x="21622" y="9608"/>
                  </a:lnTo>
                  <a:lnTo>
                    <a:pt x="21577" y="9142"/>
                  </a:lnTo>
                  <a:lnTo>
                    <a:pt x="21465" y="8751"/>
                  </a:lnTo>
                  <a:lnTo>
                    <a:pt x="21363" y="8397"/>
                  </a:lnTo>
                  <a:lnTo>
                    <a:pt x="21206" y="8062"/>
                  </a:lnTo>
                  <a:lnTo>
                    <a:pt x="21037" y="7820"/>
                  </a:lnTo>
                  <a:lnTo>
                    <a:pt x="20846" y="7597"/>
                  </a:lnTo>
                  <a:lnTo>
                    <a:pt x="20643" y="7429"/>
                  </a:lnTo>
                  <a:lnTo>
                    <a:pt x="20452" y="7317"/>
                  </a:lnTo>
                  <a:lnTo>
                    <a:pt x="20238" y="7206"/>
                  </a:lnTo>
                  <a:lnTo>
                    <a:pt x="20025" y="7168"/>
                  </a:lnTo>
                  <a:lnTo>
                    <a:pt x="19822" y="7206"/>
                  </a:lnTo>
                  <a:lnTo>
                    <a:pt x="19608" y="7243"/>
                  </a:lnTo>
                  <a:lnTo>
                    <a:pt x="19440" y="7355"/>
                  </a:lnTo>
                  <a:lnTo>
                    <a:pt x="19271" y="7504"/>
                  </a:lnTo>
                  <a:lnTo>
                    <a:pt x="19136" y="7708"/>
                  </a:lnTo>
                  <a:lnTo>
                    <a:pt x="19012" y="7895"/>
                  </a:lnTo>
                  <a:lnTo>
                    <a:pt x="18832" y="8025"/>
                  </a:lnTo>
                  <a:lnTo>
                    <a:pt x="18663" y="8174"/>
                  </a:lnTo>
                  <a:lnTo>
                    <a:pt x="18472" y="8248"/>
                  </a:lnTo>
                  <a:lnTo>
                    <a:pt x="18270" y="8286"/>
                  </a:lnTo>
                  <a:lnTo>
                    <a:pt x="18078" y="8323"/>
                  </a:lnTo>
                  <a:lnTo>
                    <a:pt x="17887" y="8323"/>
                  </a:lnTo>
                  <a:lnTo>
                    <a:pt x="17696" y="8248"/>
                  </a:lnTo>
                  <a:lnTo>
                    <a:pt x="17493" y="8174"/>
                  </a:lnTo>
                  <a:lnTo>
                    <a:pt x="17302" y="8062"/>
                  </a:lnTo>
                  <a:lnTo>
                    <a:pt x="17133" y="7969"/>
                  </a:lnTo>
                  <a:lnTo>
                    <a:pt x="16976" y="7783"/>
                  </a:lnTo>
                  <a:lnTo>
                    <a:pt x="16852" y="7597"/>
                  </a:lnTo>
                  <a:lnTo>
                    <a:pt x="16740" y="7429"/>
                  </a:lnTo>
                  <a:lnTo>
                    <a:pt x="16672" y="7168"/>
                  </a:lnTo>
                  <a:lnTo>
                    <a:pt x="16638" y="6926"/>
                  </a:lnTo>
                  <a:lnTo>
                    <a:pt x="16616" y="6498"/>
                  </a:lnTo>
                  <a:lnTo>
                    <a:pt x="16616" y="5772"/>
                  </a:lnTo>
                  <a:lnTo>
                    <a:pt x="16650" y="4915"/>
                  </a:lnTo>
                  <a:lnTo>
                    <a:pt x="16695" y="3928"/>
                  </a:lnTo>
                  <a:lnTo>
                    <a:pt x="16762" y="2960"/>
                  </a:lnTo>
                  <a:lnTo>
                    <a:pt x="16830" y="1992"/>
                  </a:lnTo>
                  <a:lnTo>
                    <a:pt x="16908" y="1173"/>
                  </a:lnTo>
                  <a:lnTo>
                    <a:pt x="16976" y="521"/>
                  </a:lnTo>
                  <a:lnTo>
                    <a:pt x="16953" y="521"/>
                  </a:lnTo>
                  <a:lnTo>
                    <a:pt x="16931" y="521"/>
                  </a:lnTo>
                  <a:lnTo>
                    <a:pt x="16267" y="484"/>
                  </a:lnTo>
                  <a:lnTo>
                    <a:pt x="15637" y="428"/>
                  </a:lnTo>
                  <a:lnTo>
                    <a:pt x="15063" y="353"/>
                  </a:lnTo>
                  <a:lnTo>
                    <a:pt x="14523" y="279"/>
                  </a:lnTo>
                  <a:lnTo>
                    <a:pt x="14040" y="167"/>
                  </a:lnTo>
                  <a:lnTo>
                    <a:pt x="13635" y="93"/>
                  </a:lnTo>
                  <a:lnTo>
                    <a:pt x="13331" y="18"/>
                  </a:lnTo>
                  <a:lnTo>
                    <a:pt x="13117" y="18"/>
                  </a:lnTo>
                  <a:lnTo>
                    <a:pt x="12982" y="18"/>
                  </a:lnTo>
                  <a:lnTo>
                    <a:pt x="12858" y="130"/>
                  </a:lnTo>
                  <a:lnTo>
                    <a:pt x="12723" y="279"/>
                  </a:lnTo>
                  <a:lnTo>
                    <a:pt x="12622" y="446"/>
                  </a:lnTo>
                  <a:lnTo>
                    <a:pt x="12510" y="670"/>
                  </a:lnTo>
                  <a:lnTo>
                    <a:pt x="12419" y="912"/>
                  </a:lnTo>
                  <a:lnTo>
                    <a:pt x="12363" y="1210"/>
                  </a:lnTo>
                  <a:lnTo>
                    <a:pt x="12318" y="1526"/>
                  </a:lnTo>
                  <a:lnTo>
                    <a:pt x="12273" y="1843"/>
                  </a:lnTo>
                  <a:lnTo>
                    <a:pt x="12251" y="2215"/>
                  </a:lnTo>
                  <a:lnTo>
                    <a:pt x="12273" y="2532"/>
                  </a:lnTo>
                  <a:lnTo>
                    <a:pt x="12318" y="2886"/>
                  </a:lnTo>
                  <a:lnTo>
                    <a:pt x="12386" y="3240"/>
                  </a:lnTo>
                  <a:lnTo>
                    <a:pt x="12464" y="3556"/>
                  </a:lnTo>
                  <a:lnTo>
                    <a:pt x="12577" y="3891"/>
                  </a:lnTo>
                  <a:lnTo>
                    <a:pt x="12746" y="4171"/>
                  </a:lnTo>
                  <a:lnTo>
                    <a:pt x="12926" y="4487"/>
                  </a:lnTo>
                  <a:lnTo>
                    <a:pt x="13050" y="4860"/>
                  </a:lnTo>
                  <a:lnTo>
                    <a:pt x="13162" y="5251"/>
                  </a:lnTo>
                  <a:lnTo>
                    <a:pt x="13218" y="5604"/>
                  </a:lnTo>
                  <a:lnTo>
                    <a:pt x="13263" y="5995"/>
                  </a:lnTo>
                  <a:lnTo>
                    <a:pt x="13241" y="6386"/>
                  </a:lnTo>
                  <a:lnTo>
                    <a:pt x="13218" y="6740"/>
                  </a:lnTo>
                  <a:lnTo>
                    <a:pt x="13139" y="7094"/>
                  </a:lnTo>
                  <a:lnTo>
                    <a:pt x="13050" y="7429"/>
                  </a:lnTo>
                  <a:lnTo>
                    <a:pt x="12903" y="7746"/>
                  </a:lnTo>
                  <a:lnTo>
                    <a:pt x="12723" y="8025"/>
                  </a:lnTo>
                  <a:lnTo>
                    <a:pt x="12532" y="8286"/>
                  </a:lnTo>
                  <a:lnTo>
                    <a:pt x="12318" y="8491"/>
                  </a:lnTo>
                  <a:lnTo>
                    <a:pt x="12060" y="8677"/>
                  </a:lnTo>
                  <a:lnTo>
                    <a:pt x="11756" y="8788"/>
                  </a:lnTo>
                  <a:lnTo>
                    <a:pt x="11452" y="8826"/>
                  </a:lnTo>
                  <a:lnTo>
                    <a:pt x="11283" y="8826"/>
                  </a:lnTo>
                  <a:lnTo>
                    <a:pt x="11126" y="8826"/>
                  </a:lnTo>
                  <a:lnTo>
                    <a:pt x="11002" y="8788"/>
                  </a:lnTo>
                  <a:lnTo>
                    <a:pt x="10845" y="8714"/>
                  </a:lnTo>
                  <a:lnTo>
                    <a:pt x="10721" y="8640"/>
                  </a:lnTo>
                  <a:lnTo>
                    <a:pt x="10608" y="8565"/>
                  </a:lnTo>
                  <a:lnTo>
                    <a:pt x="10485" y="8453"/>
                  </a:lnTo>
                  <a:lnTo>
                    <a:pt x="10372" y="8323"/>
                  </a:lnTo>
                  <a:lnTo>
                    <a:pt x="10181" y="8062"/>
                  </a:lnTo>
                  <a:lnTo>
                    <a:pt x="10035" y="7746"/>
                  </a:lnTo>
                  <a:lnTo>
                    <a:pt x="9900" y="7392"/>
                  </a:lnTo>
                  <a:lnTo>
                    <a:pt x="9787" y="7001"/>
                  </a:lnTo>
                  <a:lnTo>
                    <a:pt x="9731" y="6610"/>
                  </a:lnTo>
                  <a:lnTo>
                    <a:pt x="9686" y="6219"/>
                  </a:lnTo>
                  <a:lnTo>
                    <a:pt x="9663" y="5772"/>
                  </a:lnTo>
                  <a:lnTo>
                    <a:pt x="9686" y="5381"/>
                  </a:lnTo>
                  <a:lnTo>
                    <a:pt x="9753" y="4990"/>
                  </a:lnTo>
                  <a:lnTo>
                    <a:pt x="9832" y="4636"/>
                  </a:lnTo>
                  <a:lnTo>
                    <a:pt x="9945" y="4320"/>
                  </a:lnTo>
                  <a:lnTo>
                    <a:pt x="10068" y="4022"/>
                  </a:lnTo>
                  <a:lnTo>
                    <a:pt x="10203" y="3817"/>
                  </a:lnTo>
                  <a:lnTo>
                    <a:pt x="10316" y="3593"/>
                  </a:lnTo>
                  <a:lnTo>
                    <a:pt x="10395" y="3351"/>
                  </a:lnTo>
                  <a:lnTo>
                    <a:pt x="10462" y="3109"/>
                  </a:lnTo>
                  <a:lnTo>
                    <a:pt x="10507" y="2848"/>
                  </a:lnTo>
                  <a:lnTo>
                    <a:pt x="10530" y="2606"/>
                  </a:lnTo>
                  <a:lnTo>
                    <a:pt x="10507" y="2346"/>
                  </a:lnTo>
                  <a:lnTo>
                    <a:pt x="10462" y="2141"/>
                  </a:lnTo>
                  <a:lnTo>
                    <a:pt x="10395" y="1880"/>
                  </a:lnTo>
                  <a:lnTo>
                    <a:pt x="10293" y="1638"/>
                  </a:lnTo>
                  <a:lnTo>
                    <a:pt x="10158" y="1415"/>
                  </a:lnTo>
                  <a:lnTo>
                    <a:pt x="9967" y="1210"/>
                  </a:lnTo>
                  <a:lnTo>
                    <a:pt x="9753" y="986"/>
                  </a:lnTo>
                  <a:lnTo>
                    <a:pt x="9495" y="819"/>
                  </a:lnTo>
                  <a:lnTo>
                    <a:pt x="9191" y="670"/>
                  </a:lnTo>
                  <a:lnTo>
                    <a:pt x="8842" y="521"/>
                  </a:lnTo>
                  <a:lnTo>
                    <a:pt x="8471" y="446"/>
                  </a:lnTo>
                  <a:lnTo>
                    <a:pt x="7998" y="428"/>
                  </a:lnTo>
                  <a:lnTo>
                    <a:pt x="7413" y="428"/>
                  </a:lnTo>
                  <a:lnTo>
                    <a:pt x="6817" y="446"/>
                  </a:lnTo>
                  <a:lnTo>
                    <a:pt x="6187" y="521"/>
                  </a:lnTo>
                  <a:lnTo>
                    <a:pt x="5602" y="633"/>
                  </a:lnTo>
                  <a:lnTo>
                    <a:pt x="5107" y="744"/>
                  </a:lnTo>
                  <a:lnTo>
                    <a:pt x="4725" y="856"/>
                  </a:lnTo>
                  <a:lnTo>
                    <a:pt x="4848" y="1564"/>
                  </a:lnTo>
                  <a:lnTo>
                    <a:pt x="5028" y="2495"/>
                  </a:lnTo>
                  <a:lnTo>
                    <a:pt x="5175" y="3556"/>
                  </a:lnTo>
                  <a:lnTo>
                    <a:pt x="5298" y="4673"/>
                  </a:lnTo>
                  <a:lnTo>
                    <a:pt x="5343" y="5213"/>
                  </a:lnTo>
                  <a:lnTo>
                    <a:pt x="5388" y="5753"/>
                  </a:lnTo>
                  <a:lnTo>
                    <a:pt x="5411" y="6275"/>
                  </a:lnTo>
                  <a:lnTo>
                    <a:pt x="5411" y="6740"/>
                  </a:lnTo>
                  <a:lnTo>
                    <a:pt x="5366" y="7168"/>
                  </a:lnTo>
                  <a:lnTo>
                    <a:pt x="5321" y="7541"/>
                  </a:lnTo>
                  <a:lnTo>
                    <a:pt x="5287" y="7708"/>
                  </a:lnTo>
                  <a:lnTo>
                    <a:pt x="5242" y="7857"/>
                  </a:lnTo>
                  <a:lnTo>
                    <a:pt x="5197" y="7969"/>
                  </a:lnTo>
                  <a:lnTo>
                    <a:pt x="5130" y="8062"/>
                  </a:lnTo>
                  <a:lnTo>
                    <a:pt x="5006" y="8248"/>
                  </a:lnTo>
                  <a:lnTo>
                    <a:pt x="4848" y="8397"/>
                  </a:lnTo>
                  <a:lnTo>
                    <a:pt x="4725" y="8528"/>
                  </a:lnTo>
                  <a:lnTo>
                    <a:pt x="4567" y="8640"/>
                  </a:lnTo>
                  <a:lnTo>
                    <a:pt x="4421" y="8714"/>
                  </a:lnTo>
                  <a:lnTo>
                    <a:pt x="4263" y="8751"/>
                  </a:lnTo>
                  <a:lnTo>
                    <a:pt x="4095" y="8788"/>
                  </a:lnTo>
                  <a:lnTo>
                    <a:pt x="3948" y="8788"/>
                  </a:lnTo>
                  <a:lnTo>
                    <a:pt x="3791" y="8751"/>
                  </a:lnTo>
                  <a:lnTo>
                    <a:pt x="3667" y="8714"/>
                  </a:lnTo>
                  <a:lnTo>
                    <a:pt x="3510" y="8677"/>
                  </a:lnTo>
                  <a:lnTo>
                    <a:pt x="3386" y="8602"/>
                  </a:lnTo>
                  <a:lnTo>
                    <a:pt x="3251" y="8491"/>
                  </a:lnTo>
                  <a:lnTo>
                    <a:pt x="3127" y="8360"/>
                  </a:lnTo>
                  <a:lnTo>
                    <a:pt x="3015" y="8248"/>
                  </a:lnTo>
                  <a:lnTo>
                    <a:pt x="2925" y="8062"/>
                  </a:lnTo>
                  <a:lnTo>
                    <a:pt x="2778" y="7857"/>
                  </a:lnTo>
                  <a:lnTo>
                    <a:pt x="2610" y="7671"/>
                  </a:lnTo>
                  <a:lnTo>
                    <a:pt x="2407" y="7541"/>
                  </a:lnTo>
                  <a:lnTo>
                    <a:pt x="2171" y="7466"/>
                  </a:lnTo>
                  <a:lnTo>
                    <a:pt x="1957" y="7429"/>
                  </a:lnTo>
                  <a:lnTo>
                    <a:pt x="1698" y="7429"/>
                  </a:lnTo>
                  <a:lnTo>
                    <a:pt x="1462" y="7466"/>
                  </a:lnTo>
                  <a:lnTo>
                    <a:pt x="1226" y="7559"/>
                  </a:lnTo>
                  <a:lnTo>
                    <a:pt x="989" y="7708"/>
                  </a:lnTo>
                  <a:lnTo>
                    <a:pt x="776" y="7932"/>
                  </a:lnTo>
                  <a:lnTo>
                    <a:pt x="551" y="8211"/>
                  </a:lnTo>
                  <a:lnTo>
                    <a:pt x="382" y="8528"/>
                  </a:lnTo>
                  <a:lnTo>
                    <a:pt x="315" y="8714"/>
                  </a:lnTo>
                  <a:lnTo>
                    <a:pt x="236" y="8919"/>
                  </a:lnTo>
                  <a:lnTo>
                    <a:pt x="191" y="9142"/>
                  </a:lnTo>
                  <a:lnTo>
                    <a:pt x="123" y="9347"/>
                  </a:lnTo>
                  <a:lnTo>
                    <a:pt x="78" y="9608"/>
                  </a:lnTo>
                  <a:lnTo>
                    <a:pt x="56" y="9887"/>
                  </a:lnTo>
                  <a:lnTo>
                    <a:pt x="33" y="10185"/>
                  </a:lnTo>
                  <a:lnTo>
                    <a:pt x="33" y="10464"/>
                  </a:lnTo>
                  <a:lnTo>
                    <a:pt x="33" y="10706"/>
                  </a:lnTo>
                  <a:lnTo>
                    <a:pt x="56" y="10967"/>
                  </a:lnTo>
                  <a:lnTo>
                    <a:pt x="78" y="11172"/>
                  </a:lnTo>
                  <a:lnTo>
                    <a:pt x="123" y="11395"/>
                  </a:lnTo>
                  <a:lnTo>
                    <a:pt x="168" y="11600"/>
                  </a:lnTo>
                  <a:lnTo>
                    <a:pt x="236" y="11786"/>
                  </a:lnTo>
                  <a:lnTo>
                    <a:pt x="292" y="11973"/>
                  </a:lnTo>
                  <a:lnTo>
                    <a:pt x="382" y="12140"/>
                  </a:lnTo>
                  <a:lnTo>
                    <a:pt x="540" y="12419"/>
                  </a:lnTo>
                  <a:lnTo>
                    <a:pt x="731" y="12680"/>
                  </a:lnTo>
                  <a:lnTo>
                    <a:pt x="944" y="12866"/>
                  </a:lnTo>
                  <a:lnTo>
                    <a:pt x="1158" y="12997"/>
                  </a:lnTo>
                  <a:lnTo>
                    <a:pt x="1395" y="13108"/>
                  </a:lnTo>
                  <a:lnTo>
                    <a:pt x="1608" y="13183"/>
                  </a:lnTo>
                  <a:lnTo>
                    <a:pt x="1856" y="13183"/>
                  </a:lnTo>
                  <a:lnTo>
                    <a:pt x="2070" y="13146"/>
                  </a:lnTo>
                  <a:lnTo>
                    <a:pt x="2261" y="13071"/>
                  </a:lnTo>
                  <a:lnTo>
                    <a:pt x="2430" y="12960"/>
                  </a:lnTo>
                  <a:lnTo>
                    <a:pt x="2587" y="12792"/>
                  </a:lnTo>
                  <a:lnTo>
                    <a:pt x="2688" y="12606"/>
                  </a:lnTo>
                  <a:lnTo>
                    <a:pt x="2801" y="12419"/>
                  </a:lnTo>
                  <a:lnTo>
                    <a:pt x="2925" y="12289"/>
                  </a:lnTo>
                  <a:lnTo>
                    <a:pt x="3082" y="12177"/>
                  </a:lnTo>
                  <a:lnTo>
                    <a:pt x="3228" y="12103"/>
                  </a:lnTo>
                  <a:lnTo>
                    <a:pt x="3408" y="12103"/>
                  </a:lnTo>
                  <a:lnTo>
                    <a:pt x="3577" y="12103"/>
                  </a:lnTo>
                  <a:lnTo>
                    <a:pt x="3723" y="12177"/>
                  </a:lnTo>
                  <a:lnTo>
                    <a:pt x="3903" y="12252"/>
                  </a:lnTo>
                  <a:lnTo>
                    <a:pt x="4072" y="12364"/>
                  </a:lnTo>
                  <a:lnTo>
                    <a:pt x="4230" y="12494"/>
                  </a:lnTo>
                  <a:lnTo>
                    <a:pt x="4353" y="12643"/>
                  </a:lnTo>
                  <a:lnTo>
                    <a:pt x="4488" y="12829"/>
                  </a:lnTo>
                  <a:lnTo>
                    <a:pt x="4567" y="13034"/>
                  </a:lnTo>
                  <a:lnTo>
                    <a:pt x="4657" y="13257"/>
                  </a:lnTo>
                  <a:lnTo>
                    <a:pt x="4702" y="13462"/>
                  </a:lnTo>
                  <a:lnTo>
                    <a:pt x="4725" y="13686"/>
                  </a:lnTo>
                  <a:lnTo>
                    <a:pt x="4702" y="14282"/>
                  </a:lnTo>
                  <a:lnTo>
                    <a:pt x="4657" y="15045"/>
                  </a:lnTo>
                  <a:lnTo>
                    <a:pt x="4612" y="15976"/>
                  </a:lnTo>
                  <a:lnTo>
                    <a:pt x="4590" y="16926"/>
                  </a:lnTo>
                  <a:lnTo>
                    <a:pt x="4567" y="17968"/>
                  </a:lnTo>
                  <a:lnTo>
                    <a:pt x="4567" y="19011"/>
                  </a:lnTo>
                  <a:lnTo>
                    <a:pt x="4590" y="19514"/>
                  </a:lnTo>
                  <a:lnTo>
                    <a:pt x="4612" y="19980"/>
                  </a:lnTo>
                  <a:lnTo>
                    <a:pt x="4657" y="20426"/>
                  </a:lnTo>
                  <a:lnTo>
                    <a:pt x="4725" y="20836"/>
                  </a:lnTo>
                  <a:lnTo>
                    <a:pt x="4848" y="20929"/>
                  </a:lnTo>
                  <a:lnTo>
                    <a:pt x="5040" y="21004"/>
                  </a:lnTo>
                  <a:lnTo>
                    <a:pt x="5265" y="21078"/>
                  </a:lnTo>
                  <a:lnTo>
                    <a:pt x="5478" y="21115"/>
                  </a:lnTo>
                  <a:lnTo>
                    <a:pt x="6041" y="21115"/>
                  </a:lnTo>
                  <a:lnTo>
                    <a:pt x="6637" y="21078"/>
                  </a:lnTo>
                  <a:lnTo>
                    <a:pt x="7312" y="21004"/>
                  </a:lnTo>
                  <a:lnTo>
                    <a:pt x="7998" y="20929"/>
                  </a:lnTo>
                  <a:lnTo>
                    <a:pt x="8696" y="20855"/>
                  </a:lnTo>
                  <a:lnTo>
                    <a:pt x="9360" y="20836"/>
                  </a:lnTo>
                  <a:close/>
                </a:path>
              </a:pathLst>
            </a:custGeom>
            <a:solidFill>
              <a:schemeClr val="accent1"/>
            </a:solidFill>
            <a:ln w="12700">
              <a:noFill/>
              <a:miter lim="800000"/>
              <a:headEnd/>
              <a:tailEnd/>
            </a:ln>
          </p:spPr>
          <p:txBody>
            <a:bodyPr rot="10800000" vert="eaVert"/>
            <a:lstStyle/>
            <a:p>
              <a:endParaRPr lang="en-US">
                <a:solidFill>
                  <a:srgbClr val="000000"/>
                </a:solidFill>
                <a:latin typeface="Arial" pitchFamily="34" charset="0"/>
                <a:cs typeface="Arial" pitchFamily="34" charset="0"/>
              </a:endParaRPr>
            </a:p>
          </p:txBody>
        </p:sp>
        <p:sp>
          <p:nvSpPr>
            <p:cNvPr id="14" name="Puzzle3">
              <a:extLst>
                <a:ext uri="{FF2B5EF4-FFF2-40B4-BE49-F238E27FC236}">
                  <a16:creationId xmlns:a16="http://schemas.microsoft.com/office/drawing/2014/main" id="{DD08C3E4-124A-4A0A-A9F7-603B02C3A951}"/>
                </a:ext>
              </a:extLst>
            </p:cNvPr>
            <p:cNvSpPr>
              <a:spLocks noEditPoints="1" noChangeArrowheads="1"/>
            </p:cNvSpPr>
            <p:nvPr/>
          </p:nvSpPr>
          <p:spPr bwMode="gray">
            <a:xfrm rot="5400000">
              <a:off x="3821" y="2207"/>
              <a:ext cx="456" cy="619"/>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 name="T24" fmla="*/ 2274 w 21600"/>
                <a:gd name="T25" fmla="*/ 7712 h 21600"/>
                <a:gd name="T26" fmla="*/ 19137 w 21600"/>
                <a:gd name="T27" fmla="*/ 20239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6625" y="20892"/>
                  </a:moveTo>
                  <a:lnTo>
                    <a:pt x="7105" y="21023"/>
                  </a:lnTo>
                  <a:lnTo>
                    <a:pt x="7513" y="21088"/>
                  </a:lnTo>
                  <a:lnTo>
                    <a:pt x="7922" y="21115"/>
                  </a:lnTo>
                  <a:lnTo>
                    <a:pt x="8242" y="21115"/>
                  </a:lnTo>
                  <a:lnTo>
                    <a:pt x="8544" y="21062"/>
                  </a:lnTo>
                  <a:lnTo>
                    <a:pt x="8810" y="20997"/>
                  </a:lnTo>
                  <a:lnTo>
                    <a:pt x="9023" y="20892"/>
                  </a:lnTo>
                  <a:lnTo>
                    <a:pt x="9148" y="20761"/>
                  </a:lnTo>
                  <a:lnTo>
                    <a:pt x="9290" y="20616"/>
                  </a:lnTo>
                  <a:lnTo>
                    <a:pt x="9361" y="20459"/>
                  </a:lnTo>
                  <a:lnTo>
                    <a:pt x="9396" y="20289"/>
                  </a:lnTo>
                  <a:lnTo>
                    <a:pt x="9396" y="20092"/>
                  </a:lnTo>
                  <a:lnTo>
                    <a:pt x="9325" y="19909"/>
                  </a:lnTo>
                  <a:lnTo>
                    <a:pt x="9219" y="19738"/>
                  </a:lnTo>
                  <a:lnTo>
                    <a:pt x="9094" y="19555"/>
                  </a:lnTo>
                  <a:lnTo>
                    <a:pt x="8917" y="19384"/>
                  </a:lnTo>
                  <a:lnTo>
                    <a:pt x="8650" y="19162"/>
                  </a:lnTo>
                  <a:lnTo>
                    <a:pt x="8437" y="18900"/>
                  </a:lnTo>
                  <a:lnTo>
                    <a:pt x="8277" y="18624"/>
                  </a:lnTo>
                  <a:lnTo>
                    <a:pt x="8135" y="18349"/>
                  </a:lnTo>
                  <a:lnTo>
                    <a:pt x="8028" y="18048"/>
                  </a:lnTo>
                  <a:lnTo>
                    <a:pt x="7993" y="17746"/>
                  </a:lnTo>
                  <a:lnTo>
                    <a:pt x="7993" y="17471"/>
                  </a:lnTo>
                  <a:lnTo>
                    <a:pt x="8028" y="17169"/>
                  </a:lnTo>
                  <a:lnTo>
                    <a:pt x="8135" y="16920"/>
                  </a:lnTo>
                  <a:lnTo>
                    <a:pt x="8277" y="16671"/>
                  </a:lnTo>
                  <a:lnTo>
                    <a:pt x="8366" y="16540"/>
                  </a:lnTo>
                  <a:lnTo>
                    <a:pt x="8473" y="16409"/>
                  </a:lnTo>
                  <a:lnTo>
                    <a:pt x="8615" y="16317"/>
                  </a:lnTo>
                  <a:lnTo>
                    <a:pt x="8739" y="16213"/>
                  </a:lnTo>
                  <a:lnTo>
                    <a:pt x="8881" y="16134"/>
                  </a:lnTo>
                  <a:lnTo>
                    <a:pt x="9059" y="16055"/>
                  </a:lnTo>
                  <a:lnTo>
                    <a:pt x="9254" y="15990"/>
                  </a:lnTo>
                  <a:lnTo>
                    <a:pt x="9432" y="15911"/>
                  </a:lnTo>
                  <a:lnTo>
                    <a:pt x="9663" y="15885"/>
                  </a:lnTo>
                  <a:lnTo>
                    <a:pt x="9876" y="15833"/>
                  </a:lnTo>
                  <a:lnTo>
                    <a:pt x="10142" y="15806"/>
                  </a:lnTo>
                  <a:lnTo>
                    <a:pt x="10391" y="15806"/>
                  </a:lnTo>
                  <a:lnTo>
                    <a:pt x="10728" y="15806"/>
                  </a:lnTo>
                  <a:lnTo>
                    <a:pt x="10995" y="15806"/>
                  </a:lnTo>
                  <a:lnTo>
                    <a:pt x="11279" y="15833"/>
                  </a:lnTo>
                  <a:lnTo>
                    <a:pt x="11546" y="15885"/>
                  </a:lnTo>
                  <a:lnTo>
                    <a:pt x="11776" y="15937"/>
                  </a:lnTo>
                  <a:lnTo>
                    <a:pt x="12025" y="15990"/>
                  </a:lnTo>
                  <a:lnTo>
                    <a:pt x="12221" y="16055"/>
                  </a:lnTo>
                  <a:lnTo>
                    <a:pt x="12434" y="16134"/>
                  </a:lnTo>
                  <a:lnTo>
                    <a:pt x="12611" y="16213"/>
                  </a:lnTo>
                  <a:lnTo>
                    <a:pt x="12771" y="16317"/>
                  </a:lnTo>
                  <a:lnTo>
                    <a:pt x="12913" y="16409"/>
                  </a:lnTo>
                  <a:lnTo>
                    <a:pt x="13038" y="16514"/>
                  </a:lnTo>
                  <a:lnTo>
                    <a:pt x="13251" y="16737"/>
                  </a:lnTo>
                  <a:lnTo>
                    <a:pt x="13428" y="16986"/>
                  </a:lnTo>
                  <a:lnTo>
                    <a:pt x="13517" y="17248"/>
                  </a:lnTo>
                  <a:lnTo>
                    <a:pt x="13588" y="17523"/>
                  </a:lnTo>
                  <a:lnTo>
                    <a:pt x="13588" y="17799"/>
                  </a:lnTo>
                  <a:lnTo>
                    <a:pt x="13517" y="18074"/>
                  </a:lnTo>
                  <a:lnTo>
                    <a:pt x="13428" y="18323"/>
                  </a:lnTo>
                  <a:lnTo>
                    <a:pt x="13286" y="18572"/>
                  </a:lnTo>
                  <a:lnTo>
                    <a:pt x="13109" y="18808"/>
                  </a:lnTo>
                  <a:lnTo>
                    <a:pt x="12878" y="19031"/>
                  </a:lnTo>
                  <a:lnTo>
                    <a:pt x="12434" y="19411"/>
                  </a:lnTo>
                  <a:lnTo>
                    <a:pt x="12132" y="19738"/>
                  </a:lnTo>
                  <a:lnTo>
                    <a:pt x="12025" y="19856"/>
                  </a:lnTo>
                  <a:lnTo>
                    <a:pt x="11919" y="20014"/>
                  </a:lnTo>
                  <a:lnTo>
                    <a:pt x="11883" y="20132"/>
                  </a:lnTo>
                  <a:lnTo>
                    <a:pt x="11883" y="20263"/>
                  </a:lnTo>
                  <a:lnTo>
                    <a:pt x="11883" y="20394"/>
                  </a:lnTo>
                  <a:lnTo>
                    <a:pt x="11954" y="20485"/>
                  </a:lnTo>
                  <a:lnTo>
                    <a:pt x="12061" y="20590"/>
                  </a:lnTo>
                  <a:lnTo>
                    <a:pt x="12185" y="20695"/>
                  </a:lnTo>
                  <a:lnTo>
                    <a:pt x="12327" y="20787"/>
                  </a:lnTo>
                  <a:lnTo>
                    <a:pt x="12540" y="20892"/>
                  </a:lnTo>
                  <a:lnTo>
                    <a:pt x="12771" y="20997"/>
                  </a:lnTo>
                  <a:lnTo>
                    <a:pt x="13073" y="21088"/>
                  </a:lnTo>
                  <a:lnTo>
                    <a:pt x="13428" y="21193"/>
                  </a:lnTo>
                  <a:lnTo>
                    <a:pt x="13873" y="21298"/>
                  </a:lnTo>
                  <a:lnTo>
                    <a:pt x="14317" y="21390"/>
                  </a:lnTo>
                  <a:lnTo>
                    <a:pt x="14778" y="21468"/>
                  </a:lnTo>
                  <a:lnTo>
                    <a:pt x="15294" y="21547"/>
                  </a:lnTo>
                  <a:lnTo>
                    <a:pt x="15809" y="21600"/>
                  </a:lnTo>
                  <a:lnTo>
                    <a:pt x="16359" y="21652"/>
                  </a:lnTo>
                  <a:lnTo>
                    <a:pt x="16875" y="21678"/>
                  </a:lnTo>
                  <a:lnTo>
                    <a:pt x="17407" y="21678"/>
                  </a:lnTo>
                  <a:lnTo>
                    <a:pt x="17958" y="21678"/>
                  </a:lnTo>
                  <a:lnTo>
                    <a:pt x="18473" y="21652"/>
                  </a:lnTo>
                  <a:lnTo>
                    <a:pt x="18953" y="21573"/>
                  </a:lnTo>
                  <a:lnTo>
                    <a:pt x="19397" y="21495"/>
                  </a:lnTo>
                  <a:lnTo>
                    <a:pt x="19841" y="21390"/>
                  </a:lnTo>
                  <a:lnTo>
                    <a:pt x="20214" y="21272"/>
                  </a:lnTo>
                  <a:lnTo>
                    <a:pt x="20551" y="21088"/>
                  </a:lnTo>
                  <a:lnTo>
                    <a:pt x="20480" y="20787"/>
                  </a:lnTo>
                  <a:lnTo>
                    <a:pt x="20409" y="20485"/>
                  </a:lnTo>
                  <a:lnTo>
                    <a:pt x="20356" y="20158"/>
                  </a:lnTo>
                  <a:lnTo>
                    <a:pt x="20356" y="19804"/>
                  </a:lnTo>
                  <a:lnTo>
                    <a:pt x="20321" y="19083"/>
                  </a:lnTo>
                  <a:lnTo>
                    <a:pt x="20356" y="18349"/>
                  </a:lnTo>
                  <a:lnTo>
                    <a:pt x="20409" y="17641"/>
                  </a:lnTo>
                  <a:lnTo>
                    <a:pt x="20480" y="17012"/>
                  </a:lnTo>
                  <a:lnTo>
                    <a:pt x="20551" y="16488"/>
                  </a:lnTo>
                  <a:lnTo>
                    <a:pt x="20551" y="16055"/>
                  </a:lnTo>
                  <a:lnTo>
                    <a:pt x="20551" y="15911"/>
                  </a:lnTo>
                  <a:lnTo>
                    <a:pt x="20445" y="15754"/>
                  </a:lnTo>
                  <a:lnTo>
                    <a:pt x="20356" y="15610"/>
                  </a:lnTo>
                  <a:lnTo>
                    <a:pt x="20178" y="15452"/>
                  </a:lnTo>
                  <a:lnTo>
                    <a:pt x="20001" y="15334"/>
                  </a:lnTo>
                  <a:lnTo>
                    <a:pt x="19770" y="15230"/>
                  </a:lnTo>
                  <a:lnTo>
                    <a:pt x="19521" y="15125"/>
                  </a:lnTo>
                  <a:lnTo>
                    <a:pt x="19290" y="15059"/>
                  </a:lnTo>
                  <a:lnTo>
                    <a:pt x="19024" y="15007"/>
                  </a:lnTo>
                  <a:lnTo>
                    <a:pt x="18740" y="14954"/>
                  </a:lnTo>
                  <a:lnTo>
                    <a:pt x="18509" y="14954"/>
                  </a:lnTo>
                  <a:lnTo>
                    <a:pt x="18225" y="14954"/>
                  </a:lnTo>
                  <a:lnTo>
                    <a:pt x="17994" y="15007"/>
                  </a:lnTo>
                  <a:lnTo>
                    <a:pt x="17763" y="15085"/>
                  </a:lnTo>
                  <a:lnTo>
                    <a:pt x="17550" y="15177"/>
                  </a:lnTo>
                  <a:lnTo>
                    <a:pt x="17372" y="15308"/>
                  </a:lnTo>
                  <a:lnTo>
                    <a:pt x="17176" y="15426"/>
                  </a:lnTo>
                  <a:lnTo>
                    <a:pt x="16928" y="15557"/>
                  </a:lnTo>
                  <a:lnTo>
                    <a:pt x="16661" y="15636"/>
                  </a:lnTo>
                  <a:lnTo>
                    <a:pt x="16359" y="15688"/>
                  </a:lnTo>
                  <a:lnTo>
                    <a:pt x="16022" y="15715"/>
                  </a:lnTo>
                  <a:lnTo>
                    <a:pt x="15667" y="15688"/>
                  </a:lnTo>
                  <a:lnTo>
                    <a:pt x="15294" y="15662"/>
                  </a:lnTo>
                  <a:lnTo>
                    <a:pt x="14956" y="15583"/>
                  </a:lnTo>
                  <a:lnTo>
                    <a:pt x="14619" y="15479"/>
                  </a:lnTo>
                  <a:lnTo>
                    <a:pt x="14281" y="15334"/>
                  </a:lnTo>
                  <a:lnTo>
                    <a:pt x="13961" y="15177"/>
                  </a:lnTo>
                  <a:lnTo>
                    <a:pt x="13695" y="14981"/>
                  </a:lnTo>
                  <a:lnTo>
                    <a:pt x="13588" y="14850"/>
                  </a:lnTo>
                  <a:lnTo>
                    <a:pt x="13482" y="14732"/>
                  </a:lnTo>
                  <a:lnTo>
                    <a:pt x="13393" y="14600"/>
                  </a:lnTo>
                  <a:lnTo>
                    <a:pt x="13322" y="14456"/>
                  </a:lnTo>
                  <a:lnTo>
                    <a:pt x="13251" y="14299"/>
                  </a:lnTo>
                  <a:lnTo>
                    <a:pt x="13215" y="14155"/>
                  </a:lnTo>
                  <a:lnTo>
                    <a:pt x="13180" y="13971"/>
                  </a:lnTo>
                  <a:lnTo>
                    <a:pt x="13180" y="13801"/>
                  </a:lnTo>
                  <a:lnTo>
                    <a:pt x="13180" y="13591"/>
                  </a:lnTo>
                  <a:lnTo>
                    <a:pt x="13215" y="13395"/>
                  </a:lnTo>
                  <a:lnTo>
                    <a:pt x="13251" y="13198"/>
                  </a:lnTo>
                  <a:lnTo>
                    <a:pt x="13322" y="13015"/>
                  </a:lnTo>
                  <a:lnTo>
                    <a:pt x="13393" y="12870"/>
                  </a:lnTo>
                  <a:lnTo>
                    <a:pt x="13482" y="12713"/>
                  </a:lnTo>
                  <a:lnTo>
                    <a:pt x="13588" y="12569"/>
                  </a:lnTo>
                  <a:lnTo>
                    <a:pt x="13730" y="12438"/>
                  </a:lnTo>
                  <a:lnTo>
                    <a:pt x="13997" y="12215"/>
                  </a:lnTo>
                  <a:lnTo>
                    <a:pt x="14334" y="12005"/>
                  </a:lnTo>
                  <a:lnTo>
                    <a:pt x="14690" y="11861"/>
                  </a:lnTo>
                  <a:lnTo>
                    <a:pt x="15063" y="11756"/>
                  </a:lnTo>
                  <a:lnTo>
                    <a:pt x="15436" y="11678"/>
                  </a:lnTo>
                  <a:lnTo>
                    <a:pt x="15809" y="11638"/>
                  </a:lnTo>
                  <a:lnTo>
                    <a:pt x="16182" y="11638"/>
                  </a:lnTo>
                  <a:lnTo>
                    <a:pt x="16555" y="11678"/>
                  </a:lnTo>
                  <a:lnTo>
                    <a:pt x="16910" y="11730"/>
                  </a:lnTo>
                  <a:lnTo>
                    <a:pt x="17248" y="11835"/>
                  </a:lnTo>
                  <a:lnTo>
                    <a:pt x="17514" y="11966"/>
                  </a:lnTo>
                  <a:lnTo>
                    <a:pt x="17763" y="12110"/>
                  </a:lnTo>
                  <a:lnTo>
                    <a:pt x="17887" y="12215"/>
                  </a:lnTo>
                  <a:lnTo>
                    <a:pt x="18065" y="12307"/>
                  </a:lnTo>
                  <a:lnTo>
                    <a:pt x="18260" y="12412"/>
                  </a:lnTo>
                  <a:lnTo>
                    <a:pt x="18438" y="12464"/>
                  </a:lnTo>
                  <a:lnTo>
                    <a:pt x="18669" y="12543"/>
                  </a:lnTo>
                  <a:lnTo>
                    <a:pt x="18882" y="12569"/>
                  </a:lnTo>
                  <a:lnTo>
                    <a:pt x="19113" y="12595"/>
                  </a:lnTo>
                  <a:lnTo>
                    <a:pt x="19361" y="12608"/>
                  </a:lnTo>
                  <a:lnTo>
                    <a:pt x="19592" y="12608"/>
                  </a:lnTo>
                  <a:lnTo>
                    <a:pt x="19841" y="12595"/>
                  </a:lnTo>
                  <a:lnTo>
                    <a:pt x="20072" y="12543"/>
                  </a:lnTo>
                  <a:lnTo>
                    <a:pt x="20321" y="12490"/>
                  </a:lnTo>
                  <a:lnTo>
                    <a:pt x="20551" y="12438"/>
                  </a:lnTo>
                  <a:lnTo>
                    <a:pt x="20800" y="12333"/>
                  </a:lnTo>
                  <a:lnTo>
                    <a:pt x="20996" y="12241"/>
                  </a:lnTo>
                  <a:lnTo>
                    <a:pt x="21244" y="12110"/>
                  </a:lnTo>
                  <a:lnTo>
                    <a:pt x="21298" y="12032"/>
                  </a:lnTo>
                  <a:lnTo>
                    <a:pt x="21404" y="11966"/>
                  </a:lnTo>
                  <a:lnTo>
                    <a:pt x="21475" y="11861"/>
                  </a:lnTo>
                  <a:lnTo>
                    <a:pt x="21511" y="11730"/>
                  </a:lnTo>
                  <a:lnTo>
                    <a:pt x="21617" y="11481"/>
                  </a:lnTo>
                  <a:lnTo>
                    <a:pt x="21653" y="11180"/>
                  </a:lnTo>
                  <a:lnTo>
                    <a:pt x="21653" y="10826"/>
                  </a:lnTo>
                  <a:lnTo>
                    <a:pt x="21653" y="10472"/>
                  </a:lnTo>
                  <a:lnTo>
                    <a:pt x="21582" y="10092"/>
                  </a:lnTo>
                  <a:lnTo>
                    <a:pt x="21511" y="9725"/>
                  </a:lnTo>
                  <a:lnTo>
                    <a:pt x="21298" y="8912"/>
                  </a:lnTo>
                  <a:lnTo>
                    <a:pt x="21067" y="8191"/>
                  </a:lnTo>
                  <a:lnTo>
                    <a:pt x="20800" y="7536"/>
                  </a:lnTo>
                  <a:lnTo>
                    <a:pt x="20551" y="7025"/>
                  </a:lnTo>
                  <a:lnTo>
                    <a:pt x="20001" y="7103"/>
                  </a:lnTo>
                  <a:lnTo>
                    <a:pt x="19432" y="7156"/>
                  </a:lnTo>
                  <a:lnTo>
                    <a:pt x="18846" y="7208"/>
                  </a:lnTo>
                  <a:lnTo>
                    <a:pt x="18225" y="7208"/>
                  </a:lnTo>
                  <a:lnTo>
                    <a:pt x="17656" y="7208"/>
                  </a:lnTo>
                  <a:lnTo>
                    <a:pt x="17070" y="7182"/>
                  </a:lnTo>
                  <a:lnTo>
                    <a:pt x="16484" y="7156"/>
                  </a:lnTo>
                  <a:lnTo>
                    <a:pt x="15986" y="7103"/>
                  </a:lnTo>
                  <a:lnTo>
                    <a:pt x="14992" y="6999"/>
                  </a:lnTo>
                  <a:lnTo>
                    <a:pt x="14210" y="6907"/>
                  </a:lnTo>
                  <a:lnTo>
                    <a:pt x="13695" y="6828"/>
                  </a:lnTo>
                  <a:lnTo>
                    <a:pt x="13517" y="6802"/>
                  </a:lnTo>
                  <a:lnTo>
                    <a:pt x="13073" y="6645"/>
                  </a:lnTo>
                  <a:lnTo>
                    <a:pt x="12700" y="6474"/>
                  </a:lnTo>
                  <a:lnTo>
                    <a:pt x="12363" y="6304"/>
                  </a:lnTo>
                  <a:lnTo>
                    <a:pt x="12132" y="6094"/>
                  </a:lnTo>
                  <a:lnTo>
                    <a:pt x="11919" y="5871"/>
                  </a:lnTo>
                  <a:lnTo>
                    <a:pt x="11776" y="5649"/>
                  </a:lnTo>
                  <a:lnTo>
                    <a:pt x="11688" y="5413"/>
                  </a:lnTo>
                  <a:lnTo>
                    <a:pt x="11617" y="5190"/>
                  </a:lnTo>
                  <a:lnTo>
                    <a:pt x="11617" y="4941"/>
                  </a:lnTo>
                  <a:lnTo>
                    <a:pt x="11652" y="4718"/>
                  </a:lnTo>
                  <a:lnTo>
                    <a:pt x="11723" y="4482"/>
                  </a:lnTo>
                  <a:lnTo>
                    <a:pt x="11812" y="4285"/>
                  </a:lnTo>
                  <a:lnTo>
                    <a:pt x="11919" y="4089"/>
                  </a:lnTo>
                  <a:lnTo>
                    <a:pt x="12096" y="3905"/>
                  </a:lnTo>
                  <a:lnTo>
                    <a:pt x="12292" y="3735"/>
                  </a:lnTo>
                  <a:lnTo>
                    <a:pt x="12505" y="3604"/>
                  </a:lnTo>
                  <a:lnTo>
                    <a:pt x="12700" y="3460"/>
                  </a:lnTo>
                  <a:lnTo>
                    <a:pt x="12878" y="3250"/>
                  </a:lnTo>
                  <a:lnTo>
                    <a:pt x="13038" y="3027"/>
                  </a:lnTo>
                  <a:lnTo>
                    <a:pt x="13180" y="2752"/>
                  </a:lnTo>
                  <a:lnTo>
                    <a:pt x="13286" y="2477"/>
                  </a:lnTo>
                  <a:lnTo>
                    <a:pt x="13322" y="2175"/>
                  </a:lnTo>
                  <a:lnTo>
                    <a:pt x="13357" y="1874"/>
                  </a:lnTo>
                  <a:lnTo>
                    <a:pt x="13286" y="1572"/>
                  </a:lnTo>
                  <a:lnTo>
                    <a:pt x="13180" y="1271"/>
                  </a:lnTo>
                  <a:lnTo>
                    <a:pt x="13038" y="983"/>
                  </a:lnTo>
                  <a:lnTo>
                    <a:pt x="12949" y="865"/>
                  </a:lnTo>
                  <a:lnTo>
                    <a:pt x="12807" y="733"/>
                  </a:lnTo>
                  <a:lnTo>
                    <a:pt x="12665" y="616"/>
                  </a:lnTo>
                  <a:lnTo>
                    <a:pt x="12505" y="511"/>
                  </a:lnTo>
                  <a:lnTo>
                    <a:pt x="12327" y="406"/>
                  </a:lnTo>
                  <a:lnTo>
                    <a:pt x="12132" y="314"/>
                  </a:lnTo>
                  <a:lnTo>
                    <a:pt x="11883" y="235"/>
                  </a:lnTo>
                  <a:lnTo>
                    <a:pt x="11652" y="183"/>
                  </a:lnTo>
                  <a:lnTo>
                    <a:pt x="11368" y="104"/>
                  </a:lnTo>
                  <a:lnTo>
                    <a:pt x="11101" y="78"/>
                  </a:lnTo>
                  <a:lnTo>
                    <a:pt x="10800" y="52"/>
                  </a:lnTo>
                  <a:lnTo>
                    <a:pt x="10444" y="52"/>
                  </a:lnTo>
                  <a:lnTo>
                    <a:pt x="10142" y="52"/>
                  </a:lnTo>
                  <a:lnTo>
                    <a:pt x="9840" y="78"/>
                  </a:lnTo>
                  <a:lnTo>
                    <a:pt x="9574" y="104"/>
                  </a:lnTo>
                  <a:lnTo>
                    <a:pt x="9325" y="157"/>
                  </a:lnTo>
                  <a:lnTo>
                    <a:pt x="9094" y="209"/>
                  </a:lnTo>
                  <a:lnTo>
                    <a:pt x="8846" y="262"/>
                  </a:lnTo>
                  <a:lnTo>
                    <a:pt x="8650" y="340"/>
                  </a:lnTo>
                  <a:lnTo>
                    <a:pt x="8437" y="432"/>
                  </a:lnTo>
                  <a:lnTo>
                    <a:pt x="8277" y="511"/>
                  </a:lnTo>
                  <a:lnTo>
                    <a:pt x="8100" y="616"/>
                  </a:lnTo>
                  <a:lnTo>
                    <a:pt x="7957" y="707"/>
                  </a:lnTo>
                  <a:lnTo>
                    <a:pt x="7833" y="838"/>
                  </a:lnTo>
                  <a:lnTo>
                    <a:pt x="7620" y="1061"/>
                  </a:lnTo>
                  <a:lnTo>
                    <a:pt x="7442" y="1336"/>
                  </a:lnTo>
                  <a:lnTo>
                    <a:pt x="7353" y="1599"/>
                  </a:lnTo>
                  <a:lnTo>
                    <a:pt x="7318" y="1900"/>
                  </a:lnTo>
                  <a:lnTo>
                    <a:pt x="7318" y="2175"/>
                  </a:lnTo>
                  <a:lnTo>
                    <a:pt x="7353" y="2450"/>
                  </a:lnTo>
                  <a:lnTo>
                    <a:pt x="7442" y="2726"/>
                  </a:lnTo>
                  <a:lnTo>
                    <a:pt x="7620" y="2975"/>
                  </a:lnTo>
                  <a:lnTo>
                    <a:pt x="7833" y="3198"/>
                  </a:lnTo>
                  <a:lnTo>
                    <a:pt x="8064" y="3433"/>
                  </a:lnTo>
                  <a:lnTo>
                    <a:pt x="8295" y="3630"/>
                  </a:lnTo>
                  <a:lnTo>
                    <a:pt x="8508" y="3853"/>
                  </a:lnTo>
                  <a:lnTo>
                    <a:pt x="8686" y="4089"/>
                  </a:lnTo>
                  <a:lnTo>
                    <a:pt x="8775" y="4312"/>
                  </a:lnTo>
                  <a:lnTo>
                    <a:pt x="8846" y="4561"/>
                  </a:lnTo>
                  <a:lnTo>
                    <a:pt x="8846" y="4810"/>
                  </a:lnTo>
                  <a:lnTo>
                    <a:pt x="8810" y="5059"/>
                  </a:lnTo>
                  <a:lnTo>
                    <a:pt x="8721" y="5295"/>
                  </a:lnTo>
                  <a:lnTo>
                    <a:pt x="8579" y="5544"/>
                  </a:lnTo>
                  <a:lnTo>
                    <a:pt x="8366" y="5766"/>
                  </a:lnTo>
                  <a:lnTo>
                    <a:pt x="8135" y="5976"/>
                  </a:lnTo>
                  <a:lnTo>
                    <a:pt x="7833" y="6199"/>
                  </a:lnTo>
                  <a:lnTo>
                    <a:pt x="7478" y="6369"/>
                  </a:lnTo>
                  <a:lnTo>
                    <a:pt x="7069" y="6527"/>
                  </a:lnTo>
                  <a:lnTo>
                    <a:pt x="6590" y="6671"/>
                  </a:lnTo>
                  <a:lnTo>
                    <a:pt x="6092" y="6802"/>
                  </a:lnTo>
                  <a:lnTo>
                    <a:pt x="5684" y="6802"/>
                  </a:lnTo>
                  <a:lnTo>
                    <a:pt x="5133" y="6802"/>
                  </a:lnTo>
                  <a:lnTo>
                    <a:pt x="4547" y="6802"/>
                  </a:lnTo>
                  <a:lnTo>
                    <a:pt x="3872" y="6802"/>
                  </a:lnTo>
                  <a:lnTo>
                    <a:pt x="3144" y="6802"/>
                  </a:lnTo>
                  <a:lnTo>
                    <a:pt x="2362" y="6802"/>
                  </a:lnTo>
                  <a:lnTo>
                    <a:pt x="1545" y="6802"/>
                  </a:lnTo>
                  <a:lnTo>
                    <a:pt x="692" y="6802"/>
                  </a:lnTo>
                  <a:lnTo>
                    <a:pt x="586" y="7234"/>
                  </a:lnTo>
                  <a:lnTo>
                    <a:pt x="461" y="7837"/>
                  </a:lnTo>
                  <a:lnTo>
                    <a:pt x="355" y="8493"/>
                  </a:lnTo>
                  <a:lnTo>
                    <a:pt x="248" y="9187"/>
                  </a:lnTo>
                  <a:lnTo>
                    <a:pt x="142" y="9869"/>
                  </a:lnTo>
                  <a:lnTo>
                    <a:pt x="106" y="10498"/>
                  </a:lnTo>
                  <a:lnTo>
                    <a:pt x="106" y="10983"/>
                  </a:lnTo>
                  <a:lnTo>
                    <a:pt x="106" y="11311"/>
                  </a:lnTo>
                  <a:lnTo>
                    <a:pt x="213" y="11481"/>
                  </a:lnTo>
                  <a:lnTo>
                    <a:pt x="319" y="11651"/>
                  </a:lnTo>
                  <a:lnTo>
                    <a:pt x="497" y="11783"/>
                  </a:lnTo>
                  <a:lnTo>
                    <a:pt x="692" y="11914"/>
                  </a:lnTo>
                  <a:lnTo>
                    <a:pt x="941" y="12032"/>
                  </a:lnTo>
                  <a:lnTo>
                    <a:pt x="1207" y="12110"/>
                  </a:lnTo>
                  <a:lnTo>
                    <a:pt x="1509" y="12189"/>
                  </a:lnTo>
                  <a:lnTo>
                    <a:pt x="1794" y="12241"/>
                  </a:lnTo>
                  <a:lnTo>
                    <a:pt x="2131" y="12267"/>
                  </a:lnTo>
                  <a:lnTo>
                    <a:pt x="2433" y="12281"/>
                  </a:lnTo>
                  <a:lnTo>
                    <a:pt x="2735" y="12267"/>
                  </a:lnTo>
                  <a:lnTo>
                    <a:pt x="3055" y="12241"/>
                  </a:lnTo>
                  <a:lnTo>
                    <a:pt x="3357" y="12189"/>
                  </a:lnTo>
                  <a:lnTo>
                    <a:pt x="3623" y="12084"/>
                  </a:lnTo>
                  <a:lnTo>
                    <a:pt x="3872" y="11979"/>
                  </a:lnTo>
                  <a:lnTo>
                    <a:pt x="4103" y="11861"/>
                  </a:lnTo>
                  <a:lnTo>
                    <a:pt x="4316" y="11704"/>
                  </a:lnTo>
                  <a:lnTo>
                    <a:pt x="4582" y="11612"/>
                  </a:lnTo>
                  <a:lnTo>
                    <a:pt x="4849" y="11533"/>
                  </a:lnTo>
                  <a:lnTo>
                    <a:pt x="5169" y="11507"/>
                  </a:lnTo>
                  <a:lnTo>
                    <a:pt x="5506" y="11481"/>
                  </a:lnTo>
                  <a:lnTo>
                    <a:pt x="5808" y="11507"/>
                  </a:lnTo>
                  <a:lnTo>
                    <a:pt x="6146" y="11560"/>
                  </a:lnTo>
                  <a:lnTo>
                    <a:pt x="6501" y="11651"/>
                  </a:lnTo>
                  <a:lnTo>
                    <a:pt x="6803" y="11783"/>
                  </a:lnTo>
                  <a:lnTo>
                    <a:pt x="7105" y="11940"/>
                  </a:lnTo>
                  <a:lnTo>
                    <a:pt x="7353" y="12110"/>
                  </a:lnTo>
                  <a:lnTo>
                    <a:pt x="7584" y="12333"/>
                  </a:lnTo>
                  <a:lnTo>
                    <a:pt x="7798" y="12595"/>
                  </a:lnTo>
                  <a:lnTo>
                    <a:pt x="7922" y="12870"/>
                  </a:lnTo>
                  <a:lnTo>
                    <a:pt x="8028" y="13198"/>
                  </a:lnTo>
                  <a:lnTo>
                    <a:pt x="8064" y="13526"/>
                  </a:lnTo>
                  <a:lnTo>
                    <a:pt x="8028" y="13775"/>
                  </a:lnTo>
                  <a:lnTo>
                    <a:pt x="7922" y="13998"/>
                  </a:lnTo>
                  <a:lnTo>
                    <a:pt x="7798" y="14220"/>
                  </a:lnTo>
                  <a:lnTo>
                    <a:pt x="7584" y="14404"/>
                  </a:lnTo>
                  <a:lnTo>
                    <a:pt x="7353" y="14574"/>
                  </a:lnTo>
                  <a:lnTo>
                    <a:pt x="7105" y="14732"/>
                  </a:lnTo>
                  <a:lnTo>
                    <a:pt x="6803" y="14850"/>
                  </a:lnTo>
                  <a:lnTo>
                    <a:pt x="6501" y="14954"/>
                  </a:lnTo>
                  <a:lnTo>
                    <a:pt x="6146" y="15033"/>
                  </a:lnTo>
                  <a:lnTo>
                    <a:pt x="5808" y="15085"/>
                  </a:lnTo>
                  <a:lnTo>
                    <a:pt x="5506" y="15085"/>
                  </a:lnTo>
                  <a:lnTo>
                    <a:pt x="5169" y="15059"/>
                  </a:lnTo>
                  <a:lnTo>
                    <a:pt x="4849" y="15007"/>
                  </a:lnTo>
                  <a:lnTo>
                    <a:pt x="4582" y="14902"/>
                  </a:lnTo>
                  <a:lnTo>
                    <a:pt x="4316" y="14784"/>
                  </a:lnTo>
                  <a:lnTo>
                    <a:pt x="4103" y="14600"/>
                  </a:lnTo>
                  <a:lnTo>
                    <a:pt x="3907" y="14430"/>
                  </a:lnTo>
                  <a:lnTo>
                    <a:pt x="3659" y="14299"/>
                  </a:lnTo>
                  <a:lnTo>
                    <a:pt x="3428" y="14194"/>
                  </a:lnTo>
                  <a:lnTo>
                    <a:pt x="3179" y="14129"/>
                  </a:lnTo>
                  <a:lnTo>
                    <a:pt x="2913" y="14102"/>
                  </a:lnTo>
                  <a:lnTo>
                    <a:pt x="2646" y="14102"/>
                  </a:lnTo>
                  <a:lnTo>
                    <a:pt x="2362" y="14129"/>
                  </a:lnTo>
                  <a:lnTo>
                    <a:pt x="2096" y="14168"/>
                  </a:lnTo>
                  <a:lnTo>
                    <a:pt x="1811" y="14273"/>
                  </a:lnTo>
                  <a:lnTo>
                    <a:pt x="1545" y="14378"/>
                  </a:lnTo>
                  <a:lnTo>
                    <a:pt x="1314" y="14496"/>
                  </a:lnTo>
                  <a:lnTo>
                    <a:pt x="1065" y="14653"/>
                  </a:lnTo>
                  <a:lnTo>
                    <a:pt x="870" y="14797"/>
                  </a:lnTo>
                  <a:lnTo>
                    <a:pt x="657" y="14981"/>
                  </a:lnTo>
                  <a:lnTo>
                    <a:pt x="497" y="15177"/>
                  </a:lnTo>
                  <a:lnTo>
                    <a:pt x="390" y="15413"/>
                  </a:lnTo>
                  <a:lnTo>
                    <a:pt x="284" y="15636"/>
                  </a:lnTo>
                  <a:lnTo>
                    <a:pt x="248" y="15911"/>
                  </a:lnTo>
                  <a:lnTo>
                    <a:pt x="284" y="16239"/>
                  </a:lnTo>
                  <a:lnTo>
                    <a:pt x="319" y="16566"/>
                  </a:lnTo>
                  <a:lnTo>
                    <a:pt x="497" y="17340"/>
                  </a:lnTo>
                  <a:lnTo>
                    <a:pt x="692" y="18152"/>
                  </a:lnTo>
                  <a:lnTo>
                    <a:pt x="799" y="18559"/>
                  </a:lnTo>
                  <a:lnTo>
                    <a:pt x="905" y="18978"/>
                  </a:lnTo>
                  <a:lnTo>
                    <a:pt x="959" y="19384"/>
                  </a:lnTo>
                  <a:lnTo>
                    <a:pt x="994" y="19791"/>
                  </a:lnTo>
                  <a:lnTo>
                    <a:pt x="994" y="20132"/>
                  </a:lnTo>
                  <a:lnTo>
                    <a:pt x="959" y="20485"/>
                  </a:lnTo>
                  <a:lnTo>
                    <a:pt x="941" y="20669"/>
                  </a:lnTo>
                  <a:lnTo>
                    <a:pt x="870" y="20813"/>
                  </a:lnTo>
                  <a:lnTo>
                    <a:pt x="799" y="20970"/>
                  </a:lnTo>
                  <a:lnTo>
                    <a:pt x="692" y="21088"/>
                  </a:lnTo>
                  <a:lnTo>
                    <a:pt x="1474" y="20997"/>
                  </a:lnTo>
                  <a:lnTo>
                    <a:pt x="2291" y="20866"/>
                  </a:lnTo>
                  <a:lnTo>
                    <a:pt x="3108" y="20787"/>
                  </a:lnTo>
                  <a:lnTo>
                    <a:pt x="3907" y="20721"/>
                  </a:lnTo>
                  <a:lnTo>
                    <a:pt x="4653" y="20695"/>
                  </a:lnTo>
                  <a:lnTo>
                    <a:pt x="5364" y="20695"/>
                  </a:lnTo>
                  <a:lnTo>
                    <a:pt x="5701" y="20721"/>
                  </a:lnTo>
                  <a:lnTo>
                    <a:pt x="6057" y="20761"/>
                  </a:lnTo>
                  <a:lnTo>
                    <a:pt x="6323" y="20813"/>
                  </a:lnTo>
                  <a:lnTo>
                    <a:pt x="6625" y="20892"/>
                  </a:lnTo>
                  <a:close/>
                </a:path>
              </a:pathLst>
            </a:custGeom>
            <a:solidFill>
              <a:srgbClr val="4D4D4D"/>
            </a:solidFill>
            <a:ln w="12700">
              <a:noFill/>
              <a:miter lim="800000"/>
              <a:headEnd/>
              <a:tailEnd/>
            </a:ln>
          </p:spPr>
          <p:txBody>
            <a:bodyPr rot="10800000" vert="eaVert"/>
            <a:lstStyle/>
            <a:p>
              <a:endParaRPr lang="en-US">
                <a:solidFill>
                  <a:srgbClr val="000000"/>
                </a:solidFill>
                <a:latin typeface="Arial" pitchFamily="34" charset="0"/>
                <a:cs typeface="Arial" pitchFamily="34" charset="0"/>
              </a:endParaRPr>
            </a:p>
          </p:txBody>
        </p:sp>
        <p:sp>
          <p:nvSpPr>
            <p:cNvPr id="16" name="Puzzle4">
              <a:extLst>
                <a:ext uri="{FF2B5EF4-FFF2-40B4-BE49-F238E27FC236}">
                  <a16:creationId xmlns:a16="http://schemas.microsoft.com/office/drawing/2014/main" id="{DED1D40B-55CF-44CF-8452-A2960116BD42}"/>
                </a:ext>
              </a:extLst>
            </p:cNvPr>
            <p:cNvSpPr>
              <a:spLocks noEditPoints="1" noChangeArrowheads="1"/>
            </p:cNvSpPr>
            <p:nvPr/>
          </p:nvSpPr>
          <p:spPr bwMode="gray">
            <a:xfrm rot="7868725">
              <a:off x="3143" y="1945"/>
              <a:ext cx="439" cy="721"/>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 name="T24" fmla="*/ 2067 w 21600"/>
                <a:gd name="T25" fmla="*/ 5662 h 21600"/>
                <a:gd name="T26" fmla="*/ 20222 w 21600"/>
                <a:gd name="T27" fmla="*/ 15968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3813" y="10590"/>
                  </a:moveTo>
                  <a:lnTo>
                    <a:pt x="3927" y="10513"/>
                  </a:lnTo>
                  <a:lnTo>
                    <a:pt x="4078" y="10425"/>
                  </a:lnTo>
                  <a:lnTo>
                    <a:pt x="4210" y="10359"/>
                  </a:lnTo>
                  <a:lnTo>
                    <a:pt x="4361" y="10315"/>
                  </a:lnTo>
                  <a:lnTo>
                    <a:pt x="4682" y="10237"/>
                  </a:lnTo>
                  <a:lnTo>
                    <a:pt x="5041" y="10193"/>
                  </a:lnTo>
                  <a:lnTo>
                    <a:pt x="5456" y="10171"/>
                  </a:lnTo>
                  <a:lnTo>
                    <a:pt x="5853" y="10193"/>
                  </a:lnTo>
                  <a:lnTo>
                    <a:pt x="6249" y="10260"/>
                  </a:lnTo>
                  <a:lnTo>
                    <a:pt x="6646" y="10337"/>
                  </a:lnTo>
                  <a:lnTo>
                    <a:pt x="7004" y="10469"/>
                  </a:lnTo>
                  <a:lnTo>
                    <a:pt x="7363" y="10612"/>
                  </a:lnTo>
                  <a:lnTo>
                    <a:pt x="7665" y="10788"/>
                  </a:lnTo>
                  <a:lnTo>
                    <a:pt x="7911" y="10998"/>
                  </a:lnTo>
                  <a:lnTo>
                    <a:pt x="8024" y="11097"/>
                  </a:lnTo>
                  <a:lnTo>
                    <a:pt x="8137" y="11207"/>
                  </a:lnTo>
                  <a:lnTo>
                    <a:pt x="8194" y="11340"/>
                  </a:lnTo>
                  <a:lnTo>
                    <a:pt x="8269" y="11461"/>
                  </a:lnTo>
                  <a:lnTo>
                    <a:pt x="8307" y="11593"/>
                  </a:lnTo>
                  <a:lnTo>
                    <a:pt x="8307" y="11714"/>
                  </a:lnTo>
                  <a:lnTo>
                    <a:pt x="8307" y="11868"/>
                  </a:lnTo>
                  <a:lnTo>
                    <a:pt x="8307" y="12012"/>
                  </a:lnTo>
                  <a:lnTo>
                    <a:pt x="8194" y="12265"/>
                  </a:lnTo>
                  <a:lnTo>
                    <a:pt x="8062" y="12519"/>
                  </a:lnTo>
                  <a:lnTo>
                    <a:pt x="7873" y="12706"/>
                  </a:lnTo>
                  <a:lnTo>
                    <a:pt x="7627" y="12904"/>
                  </a:lnTo>
                  <a:lnTo>
                    <a:pt x="7363" y="13048"/>
                  </a:lnTo>
                  <a:lnTo>
                    <a:pt x="7080" y="13180"/>
                  </a:lnTo>
                  <a:lnTo>
                    <a:pt x="6759" y="13257"/>
                  </a:lnTo>
                  <a:lnTo>
                    <a:pt x="6419" y="13345"/>
                  </a:lnTo>
                  <a:lnTo>
                    <a:pt x="6098" y="13389"/>
                  </a:lnTo>
                  <a:lnTo>
                    <a:pt x="5739" y="13389"/>
                  </a:lnTo>
                  <a:lnTo>
                    <a:pt x="5418" y="13389"/>
                  </a:lnTo>
                  <a:lnTo>
                    <a:pt x="5079" y="13345"/>
                  </a:lnTo>
                  <a:lnTo>
                    <a:pt x="4758" y="13301"/>
                  </a:lnTo>
                  <a:lnTo>
                    <a:pt x="4474" y="13213"/>
                  </a:lnTo>
                  <a:lnTo>
                    <a:pt x="4172" y="13114"/>
                  </a:lnTo>
                  <a:lnTo>
                    <a:pt x="3965" y="12982"/>
                  </a:lnTo>
                  <a:lnTo>
                    <a:pt x="3738" y="12838"/>
                  </a:lnTo>
                  <a:lnTo>
                    <a:pt x="3493" y="12706"/>
                  </a:lnTo>
                  <a:lnTo>
                    <a:pt x="3228" y="12607"/>
                  </a:lnTo>
                  <a:lnTo>
                    <a:pt x="2945" y="12519"/>
                  </a:lnTo>
                  <a:lnTo>
                    <a:pt x="2700" y="12431"/>
                  </a:lnTo>
                  <a:lnTo>
                    <a:pt x="2397" y="12375"/>
                  </a:lnTo>
                  <a:lnTo>
                    <a:pt x="2152" y="12331"/>
                  </a:lnTo>
                  <a:lnTo>
                    <a:pt x="1888" y="12309"/>
                  </a:lnTo>
                  <a:lnTo>
                    <a:pt x="1642" y="12309"/>
                  </a:lnTo>
                  <a:lnTo>
                    <a:pt x="1397" y="12331"/>
                  </a:lnTo>
                  <a:lnTo>
                    <a:pt x="1170" y="12397"/>
                  </a:lnTo>
                  <a:lnTo>
                    <a:pt x="962" y="12453"/>
                  </a:lnTo>
                  <a:lnTo>
                    <a:pt x="774" y="12563"/>
                  </a:lnTo>
                  <a:lnTo>
                    <a:pt x="623" y="12684"/>
                  </a:lnTo>
                  <a:lnTo>
                    <a:pt x="528" y="12838"/>
                  </a:lnTo>
                  <a:lnTo>
                    <a:pt x="453" y="13026"/>
                  </a:lnTo>
                  <a:lnTo>
                    <a:pt x="339" y="13477"/>
                  </a:lnTo>
                  <a:lnTo>
                    <a:pt x="226" y="13984"/>
                  </a:lnTo>
                  <a:lnTo>
                    <a:pt x="151" y="14535"/>
                  </a:lnTo>
                  <a:lnTo>
                    <a:pt x="113" y="15075"/>
                  </a:lnTo>
                  <a:lnTo>
                    <a:pt x="113" y="15626"/>
                  </a:lnTo>
                  <a:lnTo>
                    <a:pt x="151" y="16133"/>
                  </a:lnTo>
                  <a:lnTo>
                    <a:pt x="188" y="16376"/>
                  </a:lnTo>
                  <a:lnTo>
                    <a:pt x="264" y="16585"/>
                  </a:lnTo>
                  <a:lnTo>
                    <a:pt x="339" y="16773"/>
                  </a:lnTo>
                  <a:lnTo>
                    <a:pt x="453" y="16938"/>
                  </a:lnTo>
                  <a:lnTo>
                    <a:pt x="1095" y="16883"/>
                  </a:lnTo>
                  <a:lnTo>
                    <a:pt x="1963" y="16795"/>
                  </a:lnTo>
                  <a:lnTo>
                    <a:pt x="2945" y="16751"/>
                  </a:lnTo>
                  <a:lnTo>
                    <a:pt x="3965" y="16706"/>
                  </a:lnTo>
                  <a:lnTo>
                    <a:pt x="5022" y="16684"/>
                  </a:lnTo>
                  <a:lnTo>
                    <a:pt x="5947" y="16684"/>
                  </a:lnTo>
                  <a:lnTo>
                    <a:pt x="6759" y="16706"/>
                  </a:lnTo>
                  <a:lnTo>
                    <a:pt x="7363" y="16751"/>
                  </a:lnTo>
                  <a:lnTo>
                    <a:pt x="7948" y="16839"/>
                  </a:lnTo>
                  <a:lnTo>
                    <a:pt x="8458" y="16916"/>
                  </a:lnTo>
                  <a:lnTo>
                    <a:pt x="8893" y="17026"/>
                  </a:lnTo>
                  <a:lnTo>
                    <a:pt x="9289" y="17158"/>
                  </a:lnTo>
                  <a:lnTo>
                    <a:pt x="9572" y="17280"/>
                  </a:lnTo>
                  <a:lnTo>
                    <a:pt x="9799" y="17412"/>
                  </a:lnTo>
                  <a:lnTo>
                    <a:pt x="9969" y="17555"/>
                  </a:lnTo>
                  <a:lnTo>
                    <a:pt x="10120" y="17687"/>
                  </a:lnTo>
                  <a:lnTo>
                    <a:pt x="10158" y="17831"/>
                  </a:lnTo>
                  <a:lnTo>
                    <a:pt x="10195" y="17974"/>
                  </a:lnTo>
                  <a:lnTo>
                    <a:pt x="10158" y="18128"/>
                  </a:lnTo>
                  <a:lnTo>
                    <a:pt x="10082" y="18271"/>
                  </a:lnTo>
                  <a:lnTo>
                    <a:pt x="9969" y="18426"/>
                  </a:lnTo>
                  <a:lnTo>
                    <a:pt x="9837" y="18569"/>
                  </a:lnTo>
                  <a:lnTo>
                    <a:pt x="9648" y="18701"/>
                  </a:lnTo>
                  <a:lnTo>
                    <a:pt x="9440" y="18822"/>
                  </a:lnTo>
                  <a:lnTo>
                    <a:pt x="9213" y="18999"/>
                  </a:lnTo>
                  <a:lnTo>
                    <a:pt x="9044" y="19186"/>
                  </a:lnTo>
                  <a:lnTo>
                    <a:pt x="8893" y="19395"/>
                  </a:lnTo>
                  <a:lnTo>
                    <a:pt x="8817" y="19627"/>
                  </a:lnTo>
                  <a:lnTo>
                    <a:pt x="8779" y="19858"/>
                  </a:lnTo>
                  <a:lnTo>
                    <a:pt x="8779" y="20112"/>
                  </a:lnTo>
                  <a:lnTo>
                    <a:pt x="8855" y="20354"/>
                  </a:lnTo>
                  <a:lnTo>
                    <a:pt x="8968" y="20586"/>
                  </a:lnTo>
                  <a:lnTo>
                    <a:pt x="9138" y="20817"/>
                  </a:lnTo>
                  <a:lnTo>
                    <a:pt x="9365" y="21026"/>
                  </a:lnTo>
                  <a:lnTo>
                    <a:pt x="9610" y="21192"/>
                  </a:lnTo>
                  <a:lnTo>
                    <a:pt x="9950" y="21368"/>
                  </a:lnTo>
                  <a:lnTo>
                    <a:pt x="10120" y="21445"/>
                  </a:lnTo>
                  <a:lnTo>
                    <a:pt x="10346" y="21511"/>
                  </a:lnTo>
                  <a:lnTo>
                    <a:pt x="10516" y="21555"/>
                  </a:lnTo>
                  <a:lnTo>
                    <a:pt x="10743" y="21600"/>
                  </a:lnTo>
                  <a:lnTo>
                    <a:pt x="10988" y="21644"/>
                  </a:lnTo>
                  <a:lnTo>
                    <a:pt x="11215" y="21666"/>
                  </a:lnTo>
                  <a:lnTo>
                    <a:pt x="11498" y="21666"/>
                  </a:lnTo>
                  <a:lnTo>
                    <a:pt x="11762" y="21666"/>
                  </a:lnTo>
                  <a:lnTo>
                    <a:pt x="12253" y="21644"/>
                  </a:lnTo>
                  <a:lnTo>
                    <a:pt x="12763" y="21577"/>
                  </a:lnTo>
                  <a:lnTo>
                    <a:pt x="13197" y="21467"/>
                  </a:lnTo>
                  <a:lnTo>
                    <a:pt x="13556" y="21346"/>
                  </a:lnTo>
                  <a:lnTo>
                    <a:pt x="13896" y="21192"/>
                  </a:lnTo>
                  <a:lnTo>
                    <a:pt x="14179" y="21026"/>
                  </a:lnTo>
                  <a:lnTo>
                    <a:pt x="14444" y="20839"/>
                  </a:lnTo>
                  <a:lnTo>
                    <a:pt x="14576" y="20641"/>
                  </a:lnTo>
                  <a:lnTo>
                    <a:pt x="14727" y="20431"/>
                  </a:lnTo>
                  <a:lnTo>
                    <a:pt x="14765" y="20200"/>
                  </a:lnTo>
                  <a:lnTo>
                    <a:pt x="14802" y="19991"/>
                  </a:lnTo>
                  <a:lnTo>
                    <a:pt x="14727" y="19759"/>
                  </a:lnTo>
                  <a:lnTo>
                    <a:pt x="14613" y="19550"/>
                  </a:lnTo>
                  <a:lnTo>
                    <a:pt x="14444" y="19307"/>
                  </a:lnTo>
                  <a:lnTo>
                    <a:pt x="14217" y="19098"/>
                  </a:lnTo>
                  <a:lnTo>
                    <a:pt x="13934" y="18911"/>
                  </a:lnTo>
                  <a:lnTo>
                    <a:pt x="13669" y="18745"/>
                  </a:lnTo>
                  <a:lnTo>
                    <a:pt x="13462" y="18547"/>
                  </a:lnTo>
                  <a:lnTo>
                    <a:pt x="13311" y="18337"/>
                  </a:lnTo>
                  <a:lnTo>
                    <a:pt x="13197" y="18150"/>
                  </a:lnTo>
                  <a:lnTo>
                    <a:pt x="13122" y="17941"/>
                  </a:lnTo>
                  <a:lnTo>
                    <a:pt x="13122" y="17720"/>
                  </a:lnTo>
                  <a:lnTo>
                    <a:pt x="13122" y="17533"/>
                  </a:lnTo>
                  <a:lnTo>
                    <a:pt x="13197" y="17346"/>
                  </a:lnTo>
                  <a:lnTo>
                    <a:pt x="13273" y="17158"/>
                  </a:lnTo>
                  <a:lnTo>
                    <a:pt x="13386" y="16982"/>
                  </a:lnTo>
                  <a:lnTo>
                    <a:pt x="13537" y="16839"/>
                  </a:lnTo>
                  <a:lnTo>
                    <a:pt x="13707" y="16706"/>
                  </a:lnTo>
                  <a:lnTo>
                    <a:pt x="13896" y="16607"/>
                  </a:lnTo>
                  <a:lnTo>
                    <a:pt x="14104" y="16519"/>
                  </a:lnTo>
                  <a:lnTo>
                    <a:pt x="14330" y="16453"/>
                  </a:lnTo>
                  <a:lnTo>
                    <a:pt x="14538" y="16431"/>
                  </a:lnTo>
                  <a:lnTo>
                    <a:pt x="14897" y="16453"/>
                  </a:lnTo>
                  <a:lnTo>
                    <a:pt x="15406" y="16497"/>
                  </a:lnTo>
                  <a:lnTo>
                    <a:pt x="16105" y="16541"/>
                  </a:lnTo>
                  <a:lnTo>
                    <a:pt x="16898" y="16607"/>
                  </a:lnTo>
                  <a:lnTo>
                    <a:pt x="17804" y="16651"/>
                  </a:lnTo>
                  <a:lnTo>
                    <a:pt x="18786" y="16684"/>
                  </a:lnTo>
                  <a:lnTo>
                    <a:pt x="19844" y="16728"/>
                  </a:lnTo>
                  <a:lnTo>
                    <a:pt x="20920" y="16751"/>
                  </a:lnTo>
                  <a:lnTo>
                    <a:pt x="21109" y="16497"/>
                  </a:lnTo>
                  <a:lnTo>
                    <a:pt x="21241" y="16222"/>
                  </a:lnTo>
                  <a:lnTo>
                    <a:pt x="21392" y="15946"/>
                  </a:lnTo>
                  <a:lnTo>
                    <a:pt x="21467" y="15648"/>
                  </a:lnTo>
                  <a:lnTo>
                    <a:pt x="21543" y="15351"/>
                  </a:lnTo>
                  <a:lnTo>
                    <a:pt x="21618" y="15042"/>
                  </a:lnTo>
                  <a:lnTo>
                    <a:pt x="21618" y="14745"/>
                  </a:lnTo>
                  <a:lnTo>
                    <a:pt x="21618" y="14447"/>
                  </a:lnTo>
                  <a:lnTo>
                    <a:pt x="21618" y="14150"/>
                  </a:lnTo>
                  <a:lnTo>
                    <a:pt x="21581" y="13852"/>
                  </a:lnTo>
                  <a:lnTo>
                    <a:pt x="21505" y="13577"/>
                  </a:lnTo>
                  <a:lnTo>
                    <a:pt x="21430" y="13301"/>
                  </a:lnTo>
                  <a:lnTo>
                    <a:pt x="21354" y="13048"/>
                  </a:lnTo>
                  <a:lnTo>
                    <a:pt x="21241" y="12816"/>
                  </a:lnTo>
                  <a:lnTo>
                    <a:pt x="21146" y="12607"/>
                  </a:lnTo>
                  <a:lnTo>
                    <a:pt x="21033" y="12431"/>
                  </a:lnTo>
                  <a:lnTo>
                    <a:pt x="20920" y="12265"/>
                  </a:lnTo>
                  <a:lnTo>
                    <a:pt x="20769" y="12144"/>
                  </a:lnTo>
                  <a:lnTo>
                    <a:pt x="20637" y="12034"/>
                  </a:lnTo>
                  <a:lnTo>
                    <a:pt x="20486" y="11946"/>
                  </a:lnTo>
                  <a:lnTo>
                    <a:pt x="20297" y="11891"/>
                  </a:lnTo>
                  <a:lnTo>
                    <a:pt x="20165" y="11846"/>
                  </a:lnTo>
                  <a:lnTo>
                    <a:pt x="19976" y="11824"/>
                  </a:lnTo>
                  <a:lnTo>
                    <a:pt x="19806" y="11802"/>
                  </a:lnTo>
                  <a:lnTo>
                    <a:pt x="19390" y="11824"/>
                  </a:lnTo>
                  <a:lnTo>
                    <a:pt x="18956" y="11891"/>
                  </a:lnTo>
                  <a:lnTo>
                    <a:pt x="18503" y="11968"/>
                  </a:lnTo>
                  <a:lnTo>
                    <a:pt x="17993" y="12078"/>
                  </a:lnTo>
                  <a:lnTo>
                    <a:pt x="17653" y="12144"/>
                  </a:lnTo>
                  <a:lnTo>
                    <a:pt x="17332" y="12199"/>
                  </a:lnTo>
                  <a:lnTo>
                    <a:pt x="17049" y="12221"/>
                  </a:lnTo>
                  <a:lnTo>
                    <a:pt x="16747" y="12243"/>
                  </a:lnTo>
                  <a:lnTo>
                    <a:pt x="16464" y="12243"/>
                  </a:lnTo>
                  <a:lnTo>
                    <a:pt x="16218" y="12243"/>
                  </a:lnTo>
                  <a:lnTo>
                    <a:pt x="15992" y="12221"/>
                  </a:lnTo>
                  <a:lnTo>
                    <a:pt x="15746" y="12199"/>
                  </a:lnTo>
                  <a:lnTo>
                    <a:pt x="15520" y="12155"/>
                  </a:lnTo>
                  <a:lnTo>
                    <a:pt x="15350" y="12122"/>
                  </a:lnTo>
                  <a:lnTo>
                    <a:pt x="15161" y="12056"/>
                  </a:lnTo>
                  <a:lnTo>
                    <a:pt x="14972" y="11990"/>
                  </a:lnTo>
                  <a:lnTo>
                    <a:pt x="14689" y="11846"/>
                  </a:lnTo>
                  <a:lnTo>
                    <a:pt x="14444" y="11670"/>
                  </a:lnTo>
                  <a:lnTo>
                    <a:pt x="14255" y="11483"/>
                  </a:lnTo>
                  <a:lnTo>
                    <a:pt x="14104" y="11295"/>
                  </a:lnTo>
                  <a:lnTo>
                    <a:pt x="14028" y="11086"/>
                  </a:lnTo>
                  <a:lnTo>
                    <a:pt x="13972" y="10888"/>
                  </a:lnTo>
                  <a:lnTo>
                    <a:pt x="13972" y="10700"/>
                  </a:lnTo>
                  <a:lnTo>
                    <a:pt x="14009" y="10513"/>
                  </a:lnTo>
                  <a:lnTo>
                    <a:pt x="14066" y="10359"/>
                  </a:lnTo>
                  <a:lnTo>
                    <a:pt x="14179" y="10215"/>
                  </a:lnTo>
                  <a:lnTo>
                    <a:pt x="14406" y="10006"/>
                  </a:lnTo>
                  <a:lnTo>
                    <a:pt x="14651" y="9830"/>
                  </a:lnTo>
                  <a:lnTo>
                    <a:pt x="14878" y="9686"/>
                  </a:lnTo>
                  <a:lnTo>
                    <a:pt x="15123" y="9554"/>
                  </a:lnTo>
                  <a:lnTo>
                    <a:pt x="15350" y="9477"/>
                  </a:lnTo>
                  <a:lnTo>
                    <a:pt x="15558" y="9411"/>
                  </a:lnTo>
                  <a:lnTo>
                    <a:pt x="15803" y="9345"/>
                  </a:lnTo>
                  <a:lnTo>
                    <a:pt x="16030" y="9323"/>
                  </a:lnTo>
                  <a:lnTo>
                    <a:pt x="16256" y="9301"/>
                  </a:lnTo>
                  <a:lnTo>
                    <a:pt x="16464" y="9323"/>
                  </a:lnTo>
                  <a:lnTo>
                    <a:pt x="16690" y="9345"/>
                  </a:lnTo>
                  <a:lnTo>
                    <a:pt x="16898" y="9367"/>
                  </a:lnTo>
                  <a:lnTo>
                    <a:pt x="17332" y="9477"/>
                  </a:lnTo>
                  <a:lnTo>
                    <a:pt x="17767" y="9598"/>
                  </a:lnTo>
                  <a:lnTo>
                    <a:pt x="18163" y="9731"/>
                  </a:lnTo>
                  <a:lnTo>
                    <a:pt x="18597" y="9874"/>
                  </a:lnTo>
                  <a:lnTo>
                    <a:pt x="18994" y="10006"/>
                  </a:lnTo>
                  <a:lnTo>
                    <a:pt x="19428" y="10083"/>
                  </a:lnTo>
                  <a:lnTo>
                    <a:pt x="19617" y="10127"/>
                  </a:lnTo>
                  <a:lnTo>
                    <a:pt x="19844" y="10149"/>
                  </a:lnTo>
                  <a:lnTo>
                    <a:pt x="20013" y="10149"/>
                  </a:lnTo>
                  <a:lnTo>
                    <a:pt x="20240" y="10127"/>
                  </a:lnTo>
                  <a:lnTo>
                    <a:pt x="20410" y="10105"/>
                  </a:lnTo>
                  <a:lnTo>
                    <a:pt x="20637" y="10061"/>
                  </a:lnTo>
                  <a:lnTo>
                    <a:pt x="20844" y="9984"/>
                  </a:lnTo>
                  <a:lnTo>
                    <a:pt x="21033" y="9896"/>
                  </a:lnTo>
                  <a:lnTo>
                    <a:pt x="21146" y="9830"/>
                  </a:lnTo>
                  <a:lnTo>
                    <a:pt x="21203" y="9753"/>
                  </a:lnTo>
                  <a:lnTo>
                    <a:pt x="21279" y="9642"/>
                  </a:lnTo>
                  <a:lnTo>
                    <a:pt x="21354" y="9521"/>
                  </a:lnTo>
                  <a:lnTo>
                    <a:pt x="21430" y="9246"/>
                  </a:lnTo>
                  <a:lnTo>
                    <a:pt x="21430" y="8904"/>
                  </a:lnTo>
                  <a:lnTo>
                    <a:pt x="21430" y="8540"/>
                  </a:lnTo>
                  <a:lnTo>
                    <a:pt x="21392" y="8144"/>
                  </a:lnTo>
                  <a:lnTo>
                    <a:pt x="21354" y="7714"/>
                  </a:lnTo>
                  <a:lnTo>
                    <a:pt x="21279" y="7295"/>
                  </a:lnTo>
                  <a:lnTo>
                    <a:pt x="21146" y="6446"/>
                  </a:lnTo>
                  <a:lnTo>
                    <a:pt x="20995" y="5686"/>
                  </a:lnTo>
                  <a:lnTo>
                    <a:pt x="20958" y="5366"/>
                  </a:lnTo>
                  <a:lnTo>
                    <a:pt x="20958" y="5091"/>
                  </a:lnTo>
                  <a:lnTo>
                    <a:pt x="20958" y="4860"/>
                  </a:lnTo>
                  <a:lnTo>
                    <a:pt x="21033" y="4716"/>
                  </a:lnTo>
                  <a:lnTo>
                    <a:pt x="20637" y="4860"/>
                  </a:lnTo>
                  <a:lnTo>
                    <a:pt x="20127" y="4992"/>
                  </a:lnTo>
                  <a:lnTo>
                    <a:pt x="19617" y="5069"/>
                  </a:lnTo>
                  <a:lnTo>
                    <a:pt x="19032" y="5157"/>
                  </a:lnTo>
                  <a:lnTo>
                    <a:pt x="18465" y="5201"/>
                  </a:lnTo>
                  <a:lnTo>
                    <a:pt x="17842" y="5245"/>
                  </a:lnTo>
                  <a:lnTo>
                    <a:pt x="17219" y="5267"/>
                  </a:lnTo>
                  <a:lnTo>
                    <a:pt x="16615" y="5267"/>
                  </a:lnTo>
                  <a:lnTo>
                    <a:pt x="15992" y="5245"/>
                  </a:lnTo>
                  <a:lnTo>
                    <a:pt x="15369" y="5201"/>
                  </a:lnTo>
                  <a:lnTo>
                    <a:pt x="14840" y="5157"/>
                  </a:lnTo>
                  <a:lnTo>
                    <a:pt x="14293" y="5091"/>
                  </a:lnTo>
                  <a:lnTo>
                    <a:pt x="13783" y="5014"/>
                  </a:lnTo>
                  <a:lnTo>
                    <a:pt x="13386" y="4926"/>
                  </a:lnTo>
                  <a:lnTo>
                    <a:pt x="13027" y="4815"/>
                  </a:lnTo>
                  <a:lnTo>
                    <a:pt x="12725" y="4716"/>
                  </a:lnTo>
                  <a:lnTo>
                    <a:pt x="12480" y="4606"/>
                  </a:lnTo>
                  <a:lnTo>
                    <a:pt x="12291" y="4496"/>
                  </a:lnTo>
                  <a:lnTo>
                    <a:pt x="12197" y="4397"/>
                  </a:lnTo>
                  <a:lnTo>
                    <a:pt x="12083" y="4286"/>
                  </a:lnTo>
                  <a:lnTo>
                    <a:pt x="12046" y="4187"/>
                  </a:lnTo>
                  <a:lnTo>
                    <a:pt x="12008" y="4077"/>
                  </a:lnTo>
                  <a:lnTo>
                    <a:pt x="12046" y="3967"/>
                  </a:lnTo>
                  <a:lnTo>
                    <a:pt x="12121" y="3868"/>
                  </a:lnTo>
                  <a:lnTo>
                    <a:pt x="12197" y="3735"/>
                  </a:lnTo>
                  <a:lnTo>
                    <a:pt x="12291" y="3614"/>
                  </a:lnTo>
                  <a:lnTo>
                    <a:pt x="12442" y="3482"/>
                  </a:lnTo>
                  <a:lnTo>
                    <a:pt x="12631" y="3361"/>
                  </a:lnTo>
                  <a:lnTo>
                    <a:pt x="13065" y="3085"/>
                  </a:lnTo>
                  <a:lnTo>
                    <a:pt x="13537" y="2766"/>
                  </a:lnTo>
                  <a:lnTo>
                    <a:pt x="13783" y="2578"/>
                  </a:lnTo>
                  <a:lnTo>
                    <a:pt x="13934" y="2380"/>
                  </a:lnTo>
                  <a:lnTo>
                    <a:pt x="14028" y="2171"/>
                  </a:lnTo>
                  <a:lnTo>
                    <a:pt x="14104" y="1961"/>
                  </a:lnTo>
                  <a:lnTo>
                    <a:pt x="14104" y="1730"/>
                  </a:lnTo>
                  <a:lnTo>
                    <a:pt x="14066" y="1498"/>
                  </a:lnTo>
                  <a:lnTo>
                    <a:pt x="13972" y="1267"/>
                  </a:lnTo>
                  <a:lnTo>
                    <a:pt x="13820" y="1057"/>
                  </a:lnTo>
                  <a:lnTo>
                    <a:pt x="13594" y="837"/>
                  </a:lnTo>
                  <a:lnTo>
                    <a:pt x="13386" y="628"/>
                  </a:lnTo>
                  <a:lnTo>
                    <a:pt x="13103" y="462"/>
                  </a:lnTo>
                  <a:lnTo>
                    <a:pt x="12763" y="308"/>
                  </a:lnTo>
                  <a:lnTo>
                    <a:pt x="12404" y="187"/>
                  </a:lnTo>
                  <a:lnTo>
                    <a:pt x="12008" y="77"/>
                  </a:lnTo>
                  <a:lnTo>
                    <a:pt x="11574" y="33"/>
                  </a:lnTo>
                  <a:lnTo>
                    <a:pt x="11102" y="11"/>
                  </a:lnTo>
                  <a:lnTo>
                    <a:pt x="10667" y="11"/>
                  </a:lnTo>
                  <a:lnTo>
                    <a:pt x="10233" y="77"/>
                  </a:lnTo>
                  <a:lnTo>
                    <a:pt x="9837" y="187"/>
                  </a:lnTo>
                  <a:lnTo>
                    <a:pt x="9440" y="286"/>
                  </a:lnTo>
                  <a:lnTo>
                    <a:pt x="9062" y="462"/>
                  </a:lnTo>
                  <a:lnTo>
                    <a:pt x="8741" y="628"/>
                  </a:lnTo>
                  <a:lnTo>
                    <a:pt x="8458" y="815"/>
                  </a:lnTo>
                  <a:lnTo>
                    <a:pt x="8232" y="1035"/>
                  </a:lnTo>
                  <a:lnTo>
                    <a:pt x="8062" y="1245"/>
                  </a:lnTo>
                  <a:lnTo>
                    <a:pt x="7911" y="1476"/>
                  </a:lnTo>
                  <a:lnTo>
                    <a:pt x="7835" y="1708"/>
                  </a:lnTo>
                  <a:lnTo>
                    <a:pt x="7797" y="1961"/>
                  </a:lnTo>
                  <a:lnTo>
                    <a:pt x="7835" y="2193"/>
                  </a:lnTo>
                  <a:lnTo>
                    <a:pt x="7948" y="2402"/>
                  </a:lnTo>
                  <a:lnTo>
                    <a:pt x="8062" y="2534"/>
                  </a:lnTo>
                  <a:lnTo>
                    <a:pt x="8175" y="2644"/>
                  </a:lnTo>
                  <a:lnTo>
                    <a:pt x="8269" y="2744"/>
                  </a:lnTo>
                  <a:lnTo>
                    <a:pt x="8420" y="2832"/>
                  </a:lnTo>
                  <a:lnTo>
                    <a:pt x="8704" y="3019"/>
                  </a:lnTo>
                  <a:lnTo>
                    <a:pt x="8968" y="3206"/>
                  </a:lnTo>
                  <a:lnTo>
                    <a:pt x="9138" y="3405"/>
                  </a:lnTo>
                  <a:lnTo>
                    <a:pt x="9327" y="3570"/>
                  </a:lnTo>
                  <a:lnTo>
                    <a:pt x="9440" y="3735"/>
                  </a:lnTo>
                  <a:lnTo>
                    <a:pt x="9516" y="3890"/>
                  </a:lnTo>
                  <a:lnTo>
                    <a:pt x="9534" y="4033"/>
                  </a:lnTo>
                  <a:lnTo>
                    <a:pt x="9534" y="4165"/>
                  </a:lnTo>
                  <a:lnTo>
                    <a:pt x="9516" y="4286"/>
                  </a:lnTo>
                  <a:lnTo>
                    <a:pt x="9440" y="4397"/>
                  </a:lnTo>
                  <a:lnTo>
                    <a:pt x="9327" y="4496"/>
                  </a:lnTo>
                  <a:lnTo>
                    <a:pt x="9176" y="4562"/>
                  </a:lnTo>
                  <a:lnTo>
                    <a:pt x="9006" y="4628"/>
                  </a:lnTo>
                  <a:lnTo>
                    <a:pt x="8779" y="4694"/>
                  </a:lnTo>
                  <a:lnTo>
                    <a:pt x="8534" y="4716"/>
                  </a:lnTo>
                  <a:lnTo>
                    <a:pt x="8232" y="4716"/>
                  </a:lnTo>
                  <a:lnTo>
                    <a:pt x="7118" y="4738"/>
                  </a:lnTo>
                  <a:lnTo>
                    <a:pt x="5947" y="4771"/>
                  </a:lnTo>
                  <a:lnTo>
                    <a:pt x="4795" y="4815"/>
                  </a:lnTo>
                  <a:lnTo>
                    <a:pt x="3681" y="4860"/>
                  </a:lnTo>
                  <a:lnTo>
                    <a:pt x="2662" y="4882"/>
                  </a:lnTo>
                  <a:lnTo>
                    <a:pt x="1755" y="4882"/>
                  </a:lnTo>
                  <a:lnTo>
                    <a:pt x="1359" y="4860"/>
                  </a:lnTo>
                  <a:lnTo>
                    <a:pt x="981" y="4837"/>
                  </a:lnTo>
                  <a:lnTo>
                    <a:pt x="698" y="4771"/>
                  </a:lnTo>
                  <a:lnTo>
                    <a:pt x="453" y="4716"/>
                  </a:lnTo>
                  <a:lnTo>
                    <a:pt x="453" y="5322"/>
                  </a:lnTo>
                  <a:lnTo>
                    <a:pt x="453" y="6083"/>
                  </a:lnTo>
                  <a:lnTo>
                    <a:pt x="453" y="6909"/>
                  </a:lnTo>
                  <a:lnTo>
                    <a:pt x="453" y="7780"/>
                  </a:lnTo>
                  <a:lnTo>
                    <a:pt x="453" y="8606"/>
                  </a:lnTo>
                  <a:lnTo>
                    <a:pt x="453" y="9345"/>
                  </a:lnTo>
                  <a:lnTo>
                    <a:pt x="453" y="9918"/>
                  </a:lnTo>
                  <a:lnTo>
                    <a:pt x="453" y="10282"/>
                  </a:lnTo>
                  <a:lnTo>
                    <a:pt x="490" y="10381"/>
                  </a:lnTo>
                  <a:lnTo>
                    <a:pt x="547" y="10491"/>
                  </a:lnTo>
                  <a:lnTo>
                    <a:pt x="660" y="10590"/>
                  </a:lnTo>
                  <a:lnTo>
                    <a:pt x="811" y="10700"/>
                  </a:lnTo>
                  <a:lnTo>
                    <a:pt x="981" y="10811"/>
                  </a:lnTo>
                  <a:lnTo>
                    <a:pt x="1208" y="10888"/>
                  </a:lnTo>
                  <a:lnTo>
                    <a:pt x="1453" y="10954"/>
                  </a:lnTo>
                  <a:lnTo>
                    <a:pt x="1718" y="11020"/>
                  </a:lnTo>
                  <a:lnTo>
                    <a:pt x="1963" y="11064"/>
                  </a:lnTo>
                  <a:lnTo>
                    <a:pt x="2265" y="11086"/>
                  </a:lnTo>
                  <a:lnTo>
                    <a:pt x="2548" y="11064"/>
                  </a:lnTo>
                  <a:lnTo>
                    <a:pt x="2794" y="11042"/>
                  </a:lnTo>
                  <a:lnTo>
                    <a:pt x="3096" y="10976"/>
                  </a:lnTo>
                  <a:lnTo>
                    <a:pt x="3341" y="10888"/>
                  </a:lnTo>
                  <a:lnTo>
                    <a:pt x="3606" y="10766"/>
                  </a:lnTo>
                  <a:lnTo>
                    <a:pt x="3813" y="10590"/>
                  </a:lnTo>
                  <a:close/>
                </a:path>
              </a:pathLst>
            </a:custGeom>
            <a:solidFill>
              <a:srgbClr val="B2B2B2"/>
            </a:solidFill>
            <a:ln w="12700">
              <a:noFill/>
              <a:miter lim="800000"/>
              <a:headEnd/>
              <a:tailEnd/>
            </a:ln>
          </p:spPr>
          <p:txBody>
            <a:bodyPr rot="10800000" vert="eaVert"/>
            <a:lstStyle/>
            <a:p>
              <a:endParaRPr lang="en-US">
                <a:solidFill>
                  <a:srgbClr val="000000"/>
                </a:solidFill>
                <a:latin typeface="Arial" pitchFamily="34" charset="0"/>
                <a:cs typeface="Arial" pitchFamily="34" charset="0"/>
              </a:endParaRPr>
            </a:p>
          </p:txBody>
        </p:sp>
        <p:sp>
          <p:nvSpPr>
            <p:cNvPr id="18" name="Puzzle3">
              <a:extLst>
                <a:ext uri="{FF2B5EF4-FFF2-40B4-BE49-F238E27FC236}">
                  <a16:creationId xmlns:a16="http://schemas.microsoft.com/office/drawing/2014/main" id="{A25368F4-ADE9-432F-99D4-98B0AB78D4D4}"/>
                </a:ext>
              </a:extLst>
            </p:cNvPr>
            <p:cNvSpPr>
              <a:spLocks noEditPoints="1" noChangeArrowheads="1"/>
            </p:cNvSpPr>
            <p:nvPr/>
          </p:nvSpPr>
          <p:spPr bwMode="gray">
            <a:xfrm rot="5400000">
              <a:off x="2998" y="3042"/>
              <a:ext cx="456" cy="619"/>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 name="T24" fmla="*/ 2274 w 21600"/>
                <a:gd name="T25" fmla="*/ 7712 h 21600"/>
                <a:gd name="T26" fmla="*/ 19137 w 21600"/>
                <a:gd name="T27" fmla="*/ 20239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6625" y="20892"/>
                  </a:moveTo>
                  <a:lnTo>
                    <a:pt x="7105" y="21023"/>
                  </a:lnTo>
                  <a:lnTo>
                    <a:pt x="7513" y="21088"/>
                  </a:lnTo>
                  <a:lnTo>
                    <a:pt x="7922" y="21115"/>
                  </a:lnTo>
                  <a:lnTo>
                    <a:pt x="8242" y="21115"/>
                  </a:lnTo>
                  <a:lnTo>
                    <a:pt x="8544" y="21062"/>
                  </a:lnTo>
                  <a:lnTo>
                    <a:pt x="8810" y="20997"/>
                  </a:lnTo>
                  <a:lnTo>
                    <a:pt x="9023" y="20892"/>
                  </a:lnTo>
                  <a:lnTo>
                    <a:pt x="9148" y="20761"/>
                  </a:lnTo>
                  <a:lnTo>
                    <a:pt x="9290" y="20616"/>
                  </a:lnTo>
                  <a:lnTo>
                    <a:pt x="9361" y="20459"/>
                  </a:lnTo>
                  <a:lnTo>
                    <a:pt x="9396" y="20289"/>
                  </a:lnTo>
                  <a:lnTo>
                    <a:pt x="9396" y="20092"/>
                  </a:lnTo>
                  <a:lnTo>
                    <a:pt x="9325" y="19909"/>
                  </a:lnTo>
                  <a:lnTo>
                    <a:pt x="9219" y="19738"/>
                  </a:lnTo>
                  <a:lnTo>
                    <a:pt x="9094" y="19555"/>
                  </a:lnTo>
                  <a:lnTo>
                    <a:pt x="8917" y="19384"/>
                  </a:lnTo>
                  <a:lnTo>
                    <a:pt x="8650" y="19162"/>
                  </a:lnTo>
                  <a:lnTo>
                    <a:pt x="8437" y="18900"/>
                  </a:lnTo>
                  <a:lnTo>
                    <a:pt x="8277" y="18624"/>
                  </a:lnTo>
                  <a:lnTo>
                    <a:pt x="8135" y="18349"/>
                  </a:lnTo>
                  <a:lnTo>
                    <a:pt x="8028" y="18048"/>
                  </a:lnTo>
                  <a:lnTo>
                    <a:pt x="7993" y="17746"/>
                  </a:lnTo>
                  <a:lnTo>
                    <a:pt x="7993" y="17471"/>
                  </a:lnTo>
                  <a:lnTo>
                    <a:pt x="8028" y="17169"/>
                  </a:lnTo>
                  <a:lnTo>
                    <a:pt x="8135" y="16920"/>
                  </a:lnTo>
                  <a:lnTo>
                    <a:pt x="8277" y="16671"/>
                  </a:lnTo>
                  <a:lnTo>
                    <a:pt x="8366" y="16540"/>
                  </a:lnTo>
                  <a:lnTo>
                    <a:pt x="8473" y="16409"/>
                  </a:lnTo>
                  <a:lnTo>
                    <a:pt x="8615" y="16317"/>
                  </a:lnTo>
                  <a:lnTo>
                    <a:pt x="8739" y="16213"/>
                  </a:lnTo>
                  <a:lnTo>
                    <a:pt x="8881" y="16134"/>
                  </a:lnTo>
                  <a:lnTo>
                    <a:pt x="9059" y="16055"/>
                  </a:lnTo>
                  <a:lnTo>
                    <a:pt x="9254" y="15990"/>
                  </a:lnTo>
                  <a:lnTo>
                    <a:pt x="9432" y="15911"/>
                  </a:lnTo>
                  <a:lnTo>
                    <a:pt x="9663" y="15885"/>
                  </a:lnTo>
                  <a:lnTo>
                    <a:pt x="9876" y="15833"/>
                  </a:lnTo>
                  <a:lnTo>
                    <a:pt x="10142" y="15806"/>
                  </a:lnTo>
                  <a:lnTo>
                    <a:pt x="10391" y="15806"/>
                  </a:lnTo>
                  <a:lnTo>
                    <a:pt x="10728" y="15806"/>
                  </a:lnTo>
                  <a:lnTo>
                    <a:pt x="10995" y="15806"/>
                  </a:lnTo>
                  <a:lnTo>
                    <a:pt x="11279" y="15833"/>
                  </a:lnTo>
                  <a:lnTo>
                    <a:pt x="11546" y="15885"/>
                  </a:lnTo>
                  <a:lnTo>
                    <a:pt x="11776" y="15937"/>
                  </a:lnTo>
                  <a:lnTo>
                    <a:pt x="12025" y="15990"/>
                  </a:lnTo>
                  <a:lnTo>
                    <a:pt x="12221" y="16055"/>
                  </a:lnTo>
                  <a:lnTo>
                    <a:pt x="12434" y="16134"/>
                  </a:lnTo>
                  <a:lnTo>
                    <a:pt x="12611" y="16213"/>
                  </a:lnTo>
                  <a:lnTo>
                    <a:pt x="12771" y="16317"/>
                  </a:lnTo>
                  <a:lnTo>
                    <a:pt x="12913" y="16409"/>
                  </a:lnTo>
                  <a:lnTo>
                    <a:pt x="13038" y="16514"/>
                  </a:lnTo>
                  <a:lnTo>
                    <a:pt x="13251" y="16737"/>
                  </a:lnTo>
                  <a:lnTo>
                    <a:pt x="13428" y="16986"/>
                  </a:lnTo>
                  <a:lnTo>
                    <a:pt x="13517" y="17248"/>
                  </a:lnTo>
                  <a:lnTo>
                    <a:pt x="13588" y="17523"/>
                  </a:lnTo>
                  <a:lnTo>
                    <a:pt x="13588" y="17799"/>
                  </a:lnTo>
                  <a:lnTo>
                    <a:pt x="13517" y="18074"/>
                  </a:lnTo>
                  <a:lnTo>
                    <a:pt x="13428" y="18323"/>
                  </a:lnTo>
                  <a:lnTo>
                    <a:pt x="13286" y="18572"/>
                  </a:lnTo>
                  <a:lnTo>
                    <a:pt x="13109" y="18808"/>
                  </a:lnTo>
                  <a:lnTo>
                    <a:pt x="12878" y="19031"/>
                  </a:lnTo>
                  <a:lnTo>
                    <a:pt x="12434" y="19411"/>
                  </a:lnTo>
                  <a:lnTo>
                    <a:pt x="12132" y="19738"/>
                  </a:lnTo>
                  <a:lnTo>
                    <a:pt x="12025" y="19856"/>
                  </a:lnTo>
                  <a:lnTo>
                    <a:pt x="11919" y="20014"/>
                  </a:lnTo>
                  <a:lnTo>
                    <a:pt x="11883" y="20132"/>
                  </a:lnTo>
                  <a:lnTo>
                    <a:pt x="11883" y="20263"/>
                  </a:lnTo>
                  <a:lnTo>
                    <a:pt x="11883" y="20394"/>
                  </a:lnTo>
                  <a:lnTo>
                    <a:pt x="11954" y="20485"/>
                  </a:lnTo>
                  <a:lnTo>
                    <a:pt x="12061" y="20590"/>
                  </a:lnTo>
                  <a:lnTo>
                    <a:pt x="12185" y="20695"/>
                  </a:lnTo>
                  <a:lnTo>
                    <a:pt x="12327" y="20787"/>
                  </a:lnTo>
                  <a:lnTo>
                    <a:pt x="12540" y="20892"/>
                  </a:lnTo>
                  <a:lnTo>
                    <a:pt x="12771" y="20997"/>
                  </a:lnTo>
                  <a:lnTo>
                    <a:pt x="13073" y="21088"/>
                  </a:lnTo>
                  <a:lnTo>
                    <a:pt x="13428" y="21193"/>
                  </a:lnTo>
                  <a:lnTo>
                    <a:pt x="13873" y="21298"/>
                  </a:lnTo>
                  <a:lnTo>
                    <a:pt x="14317" y="21390"/>
                  </a:lnTo>
                  <a:lnTo>
                    <a:pt x="14778" y="21468"/>
                  </a:lnTo>
                  <a:lnTo>
                    <a:pt x="15294" y="21547"/>
                  </a:lnTo>
                  <a:lnTo>
                    <a:pt x="15809" y="21600"/>
                  </a:lnTo>
                  <a:lnTo>
                    <a:pt x="16359" y="21652"/>
                  </a:lnTo>
                  <a:lnTo>
                    <a:pt x="16875" y="21678"/>
                  </a:lnTo>
                  <a:lnTo>
                    <a:pt x="17407" y="21678"/>
                  </a:lnTo>
                  <a:lnTo>
                    <a:pt x="17958" y="21678"/>
                  </a:lnTo>
                  <a:lnTo>
                    <a:pt x="18473" y="21652"/>
                  </a:lnTo>
                  <a:lnTo>
                    <a:pt x="18953" y="21573"/>
                  </a:lnTo>
                  <a:lnTo>
                    <a:pt x="19397" y="21495"/>
                  </a:lnTo>
                  <a:lnTo>
                    <a:pt x="19841" y="21390"/>
                  </a:lnTo>
                  <a:lnTo>
                    <a:pt x="20214" y="21272"/>
                  </a:lnTo>
                  <a:lnTo>
                    <a:pt x="20551" y="21088"/>
                  </a:lnTo>
                  <a:lnTo>
                    <a:pt x="20480" y="20787"/>
                  </a:lnTo>
                  <a:lnTo>
                    <a:pt x="20409" y="20485"/>
                  </a:lnTo>
                  <a:lnTo>
                    <a:pt x="20356" y="20158"/>
                  </a:lnTo>
                  <a:lnTo>
                    <a:pt x="20356" y="19804"/>
                  </a:lnTo>
                  <a:lnTo>
                    <a:pt x="20321" y="19083"/>
                  </a:lnTo>
                  <a:lnTo>
                    <a:pt x="20356" y="18349"/>
                  </a:lnTo>
                  <a:lnTo>
                    <a:pt x="20409" y="17641"/>
                  </a:lnTo>
                  <a:lnTo>
                    <a:pt x="20480" y="17012"/>
                  </a:lnTo>
                  <a:lnTo>
                    <a:pt x="20551" y="16488"/>
                  </a:lnTo>
                  <a:lnTo>
                    <a:pt x="20551" y="16055"/>
                  </a:lnTo>
                  <a:lnTo>
                    <a:pt x="20551" y="15911"/>
                  </a:lnTo>
                  <a:lnTo>
                    <a:pt x="20445" y="15754"/>
                  </a:lnTo>
                  <a:lnTo>
                    <a:pt x="20356" y="15610"/>
                  </a:lnTo>
                  <a:lnTo>
                    <a:pt x="20178" y="15452"/>
                  </a:lnTo>
                  <a:lnTo>
                    <a:pt x="20001" y="15334"/>
                  </a:lnTo>
                  <a:lnTo>
                    <a:pt x="19770" y="15230"/>
                  </a:lnTo>
                  <a:lnTo>
                    <a:pt x="19521" y="15125"/>
                  </a:lnTo>
                  <a:lnTo>
                    <a:pt x="19290" y="15059"/>
                  </a:lnTo>
                  <a:lnTo>
                    <a:pt x="19024" y="15007"/>
                  </a:lnTo>
                  <a:lnTo>
                    <a:pt x="18740" y="14954"/>
                  </a:lnTo>
                  <a:lnTo>
                    <a:pt x="18509" y="14954"/>
                  </a:lnTo>
                  <a:lnTo>
                    <a:pt x="18225" y="14954"/>
                  </a:lnTo>
                  <a:lnTo>
                    <a:pt x="17994" y="15007"/>
                  </a:lnTo>
                  <a:lnTo>
                    <a:pt x="17763" y="15085"/>
                  </a:lnTo>
                  <a:lnTo>
                    <a:pt x="17550" y="15177"/>
                  </a:lnTo>
                  <a:lnTo>
                    <a:pt x="17372" y="15308"/>
                  </a:lnTo>
                  <a:lnTo>
                    <a:pt x="17176" y="15426"/>
                  </a:lnTo>
                  <a:lnTo>
                    <a:pt x="16928" y="15557"/>
                  </a:lnTo>
                  <a:lnTo>
                    <a:pt x="16661" y="15636"/>
                  </a:lnTo>
                  <a:lnTo>
                    <a:pt x="16359" y="15688"/>
                  </a:lnTo>
                  <a:lnTo>
                    <a:pt x="16022" y="15715"/>
                  </a:lnTo>
                  <a:lnTo>
                    <a:pt x="15667" y="15688"/>
                  </a:lnTo>
                  <a:lnTo>
                    <a:pt x="15294" y="15662"/>
                  </a:lnTo>
                  <a:lnTo>
                    <a:pt x="14956" y="15583"/>
                  </a:lnTo>
                  <a:lnTo>
                    <a:pt x="14619" y="15479"/>
                  </a:lnTo>
                  <a:lnTo>
                    <a:pt x="14281" y="15334"/>
                  </a:lnTo>
                  <a:lnTo>
                    <a:pt x="13961" y="15177"/>
                  </a:lnTo>
                  <a:lnTo>
                    <a:pt x="13695" y="14981"/>
                  </a:lnTo>
                  <a:lnTo>
                    <a:pt x="13588" y="14850"/>
                  </a:lnTo>
                  <a:lnTo>
                    <a:pt x="13482" y="14732"/>
                  </a:lnTo>
                  <a:lnTo>
                    <a:pt x="13393" y="14600"/>
                  </a:lnTo>
                  <a:lnTo>
                    <a:pt x="13322" y="14456"/>
                  </a:lnTo>
                  <a:lnTo>
                    <a:pt x="13251" y="14299"/>
                  </a:lnTo>
                  <a:lnTo>
                    <a:pt x="13215" y="14155"/>
                  </a:lnTo>
                  <a:lnTo>
                    <a:pt x="13180" y="13971"/>
                  </a:lnTo>
                  <a:lnTo>
                    <a:pt x="13180" y="13801"/>
                  </a:lnTo>
                  <a:lnTo>
                    <a:pt x="13180" y="13591"/>
                  </a:lnTo>
                  <a:lnTo>
                    <a:pt x="13215" y="13395"/>
                  </a:lnTo>
                  <a:lnTo>
                    <a:pt x="13251" y="13198"/>
                  </a:lnTo>
                  <a:lnTo>
                    <a:pt x="13322" y="13015"/>
                  </a:lnTo>
                  <a:lnTo>
                    <a:pt x="13393" y="12870"/>
                  </a:lnTo>
                  <a:lnTo>
                    <a:pt x="13482" y="12713"/>
                  </a:lnTo>
                  <a:lnTo>
                    <a:pt x="13588" y="12569"/>
                  </a:lnTo>
                  <a:lnTo>
                    <a:pt x="13730" y="12438"/>
                  </a:lnTo>
                  <a:lnTo>
                    <a:pt x="13997" y="12215"/>
                  </a:lnTo>
                  <a:lnTo>
                    <a:pt x="14334" y="12005"/>
                  </a:lnTo>
                  <a:lnTo>
                    <a:pt x="14690" y="11861"/>
                  </a:lnTo>
                  <a:lnTo>
                    <a:pt x="15063" y="11756"/>
                  </a:lnTo>
                  <a:lnTo>
                    <a:pt x="15436" y="11678"/>
                  </a:lnTo>
                  <a:lnTo>
                    <a:pt x="15809" y="11638"/>
                  </a:lnTo>
                  <a:lnTo>
                    <a:pt x="16182" y="11638"/>
                  </a:lnTo>
                  <a:lnTo>
                    <a:pt x="16555" y="11678"/>
                  </a:lnTo>
                  <a:lnTo>
                    <a:pt x="16910" y="11730"/>
                  </a:lnTo>
                  <a:lnTo>
                    <a:pt x="17248" y="11835"/>
                  </a:lnTo>
                  <a:lnTo>
                    <a:pt x="17514" y="11966"/>
                  </a:lnTo>
                  <a:lnTo>
                    <a:pt x="17763" y="12110"/>
                  </a:lnTo>
                  <a:lnTo>
                    <a:pt x="17887" y="12215"/>
                  </a:lnTo>
                  <a:lnTo>
                    <a:pt x="18065" y="12307"/>
                  </a:lnTo>
                  <a:lnTo>
                    <a:pt x="18260" y="12412"/>
                  </a:lnTo>
                  <a:lnTo>
                    <a:pt x="18438" y="12464"/>
                  </a:lnTo>
                  <a:lnTo>
                    <a:pt x="18669" y="12543"/>
                  </a:lnTo>
                  <a:lnTo>
                    <a:pt x="18882" y="12569"/>
                  </a:lnTo>
                  <a:lnTo>
                    <a:pt x="19113" y="12595"/>
                  </a:lnTo>
                  <a:lnTo>
                    <a:pt x="19361" y="12608"/>
                  </a:lnTo>
                  <a:lnTo>
                    <a:pt x="19592" y="12608"/>
                  </a:lnTo>
                  <a:lnTo>
                    <a:pt x="19841" y="12595"/>
                  </a:lnTo>
                  <a:lnTo>
                    <a:pt x="20072" y="12543"/>
                  </a:lnTo>
                  <a:lnTo>
                    <a:pt x="20321" y="12490"/>
                  </a:lnTo>
                  <a:lnTo>
                    <a:pt x="20551" y="12438"/>
                  </a:lnTo>
                  <a:lnTo>
                    <a:pt x="20800" y="12333"/>
                  </a:lnTo>
                  <a:lnTo>
                    <a:pt x="20996" y="12241"/>
                  </a:lnTo>
                  <a:lnTo>
                    <a:pt x="21244" y="12110"/>
                  </a:lnTo>
                  <a:lnTo>
                    <a:pt x="21298" y="12032"/>
                  </a:lnTo>
                  <a:lnTo>
                    <a:pt x="21404" y="11966"/>
                  </a:lnTo>
                  <a:lnTo>
                    <a:pt x="21475" y="11861"/>
                  </a:lnTo>
                  <a:lnTo>
                    <a:pt x="21511" y="11730"/>
                  </a:lnTo>
                  <a:lnTo>
                    <a:pt x="21617" y="11481"/>
                  </a:lnTo>
                  <a:lnTo>
                    <a:pt x="21653" y="11180"/>
                  </a:lnTo>
                  <a:lnTo>
                    <a:pt x="21653" y="10826"/>
                  </a:lnTo>
                  <a:lnTo>
                    <a:pt x="21653" y="10472"/>
                  </a:lnTo>
                  <a:lnTo>
                    <a:pt x="21582" y="10092"/>
                  </a:lnTo>
                  <a:lnTo>
                    <a:pt x="21511" y="9725"/>
                  </a:lnTo>
                  <a:lnTo>
                    <a:pt x="21298" y="8912"/>
                  </a:lnTo>
                  <a:lnTo>
                    <a:pt x="21067" y="8191"/>
                  </a:lnTo>
                  <a:lnTo>
                    <a:pt x="20800" y="7536"/>
                  </a:lnTo>
                  <a:lnTo>
                    <a:pt x="20551" y="7025"/>
                  </a:lnTo>
                  <a:lnTo>
                    <a:pt x="20001" y="7103"/>
                  </a:lnTo>
                  <a:lnTo>
                    <a:pt x="19432" y="7156"/>
                  </a:lnTo>
                  <a:lnTo>
                    <a:pt x="18846" y="7208"/>
                  </a:lnTo>
                  <a:lnTo>
                    <a:pt x="18225" y="7208"/>
                  </a:lnTo>
                  <a:lnTo>
                    <a:pt x="17656" y="7208"/>
                  </a:lnTo>
                  <a:lnTo>
                    <a:pt x="17070" y="7182"/>
                  </a:lnTo>
                  <a:lnTo>
                    <a:pt x="16484" y="7156"/>
                  </a:lnTo>
                  <a:lnTo>
                    <a:pt x="15986" y="7103"/>
                  </a:lnTo>
                  <a:lnTo>
                    <a:pt x="14992" y="6999"/>
                  </a:lnTo>
                  <a:lnTo>
                    <a:pt x="14210" y="6907"/>
                  </a:lnTo>
                  <a:lnTo>
                    <a:pt x="13695" y="6828"/>
                  </a:lnTo>
                  <a:lnTo>
                    <a:pt x="13517" y="6802"/>
                  </a:lnTo>
                  <a:lnTo>
                    <a:pt x="13073" y="6645"/>
                  </a:lnTo>
                  <a:lnTo>
                    <a:pt x="12700" y="6474"/>
                  </a:lnTo>
                  <a:lnTo>
                    <a:pt x="12363" y="6304"/>
                  </a:lnTo>
                  <a:lnTo>
                    <a:pt x="12132" y="6094"/>
                  </a:lnTo>
                  <a:lnTo>
                    <a:pt x="11919" y="5871"/>
                  </a:lnTo>
                  <a:lnTo>
                    <a:pt x="11776" y="5649"/>
                  </a:lnTo>
                  <a:lnTo>
                    <a:pt x="11688" y="5413"/>
                  </a:lnTo>
                  <a:lnTo>
                    <a:pt x="11617" y="5190"/>
                  </a:lnTo>
                  <a:lnTo>
                    <a:pt x="11617" y="4941"/>
                  </a:lnTo>
                  <a:lnTo>
                    <a:pt x="11652" y="4718"/>
                  </a:lnTo>
                  <a:lnTo>
                    <a:pt x="11723" y="4482"/>
                  </a:lnTo>
                  <a:lnTo>
                    <a:pt x="11812" y="4285"/>
                  </a:lnTo>
                  <a:lnTo>
                    <a:pt x="11919" y="4089"/>
                  </a:lnTo>
                  <a:lnTo>
                    <a:pt x="12096" y="3905"/>
                  </a:lnTo>
                  <a:lnTo>
                    <a:pt x="12292" y="3735"/>
                  </a:lnTo>
                  <a:lnTo>
                    <a:pt x="12505" y="3604"/>
                  </a:lnTo>
                  <a:lnTo>
                    <a:pt x="12700" y="3460"/>
                  </a:lnTo>
                  <a:lnTo>
                    <a:pt x="12878" y="3250"/>
                  </a:lnTo>
                  <a:lnTo>
                    <a:pt x="13038" y="3027"/>
                  </a:lnTo>
                  <a:lnTo>
                    <a:pt x="13180" y="2752"/>
                  </a:lnTo>
                  <a:lnTo>
                    <a:pt x="13286" y="2477"/>
                  </a:lnTo>
                  <a:lnTo>
                    <a:pt x="13322" y="2175"/>
                  </a:lnTo>
                  <a:lnTo>
                    <a:pt x="13357" y="1874"/>
                  </a:lnTo>
                  <a:lnTo>
                    <a:pt x="13286" y="1572"/>
                  </a:lnTo>
                  <a:lnTo>
                    <a:pt x="13180" y="1271"/>
                  </a:lnTo>
                  <a:lnTo>
                    <a:pt x="13038" y="983"/>
                  </a:lnTo>
                  <a:lnTo>
                    <a:pt x="12949" y="865"/>
                  </a:lnTo>
                  <a:lnTo>
                    <a:pt x="12807" y="733"/>
                  </a:lnTo>
                  <a:lnTo>
                    <a:pt x="12665" y="616"/>
                  </a:lnTo>
                  <a:lnTo>
                    <a:pt x="12505" y="511"/>
                  </a:lnTo>
                  <a:lnTo>
                    <a:pt x="12327" y="406"/>
                  </a:lnTo>
                  <a:lnTo>
                    <a:pt x="12132" y="314"/>
                  </a:lnTo>
                  <a:lnTo>
                    <a:pt x="11883" y="235"/>
                  </a:lnTo>
                  <a:lnTo>
                    <a:pt x="11652" y="183"/>
                  </a:lnTo>
                  <a:lnTo>
                    <a:pt x="11368" y="104"/>
                  </a:lnTo>
                  <a:lnTo>
                    <a:pt x="11101" y="78"/>
                  </a:lnTo>
                  <a:lnTo>
                    <a:pt x="10800" y="52"/>
                  </a:lnTo>
                  <a:lnTo>
                    <a:pt x="10444" y="52"/>
                  </a:lnTo>
                  <a:lnTo>
                    <a:pt x="10142" y="52"/>
                  </a:lnTo>
                  <a:lnTo>
                    <a:pt x="9840" y="78"/>
                  </a:lnTo>
                  <a:lnTo>
                    <a:pt x="9574" y="104"/>
                  </a:lnTo>
                  <a:lnTo>
                    <a:pt x="9325" y="157"/>
                  </a:lnTo>
                  <a:lnTo>
                    <a:pt x="9094" y="209"/>
                  </a:lnTo>
                  <a:lnTo>
                    <a:pt x="8846" y="262"/>
                  </a:lnTo>
                  <a:lnTo>
                    <a:pt x="8650" y="340"/>
                  </a:lnTo>
                  <a:lnTo>
                    <a:pt x="8437" y="432"/>
                  </a:lnTo>
                  <a:lnTo>
                    <a:pt x="8277" y="511"/>
                  </a:lnTo>
                  <a:lnTo>
                    <a:pt x="8100" y="616"/>
                  </a:lnTo>
                  <a:lnTo>
                    <a:pt x="7957" y="707"/>
                  </a:lnTo>
                  <a:lnTo>
                    <a:pt x="7833" y="838"/>
                  </a:lnTo>
                  <a:lnTo>
                    <a:pt x="7620" y="1061"/>
                  </a:lnTo>
                  <a:lnTo>
                    <a:pt x="7442" y="1336"/>
                  </a:lnTo>
                  <a:lnTo>
                    <a:pt x="7353" y="1599"/>
                  </a:lnTo>
                  <a:lnTo>
                    <a:pt x="7318" y="1900"/>
                  </a:lnTo>
                  <a:lnTo>
                    <a:pt x="7318" y="2175"/>
                  </a:lnTo>
                  <a:lnTo>
                    <a:pt x="7353" y="2450"/>
                  </a:lnTo>
                  <a:lnTo>
                    <a:pt x="7442" y="2726"/>
                  </a:lnTo>
                  <a:lnTo>
                    <a:pt x="7620" y="2975"/>
                  </a:lnTo>
                  <a:lnTo>
                    <a:pt x="7833" y="3198"/>
                  </a:lnTo>
                  <a:lnTo>
                    <a:pt x="8064" y="3433"/>
                  </a:lnTo>
                  <a:lnTo>
                    <a:pt x="8295" y="3630"/>
                  </a:lnTo>
                  <a:lnTo>
                    <a:pt x="8508" y="3853"/>
                  </a:lnTo>
                  <a:lnTo>
                    <a:pt x="8686" y="4089"/>
                  </a:lnTo>
                  <a:lnTo>
                    <a:pt x="8775" y="4312"/>
                  </a:lnTo>
                  <a:lnTo>
                    <a:pt x="8846" y="4561"/>
                  </a:lnTo>
                  <a:lnTo>
                    <a:pt x="8846" y="4810"/>
                  </a:lnTo>
                  <a:lnTo>
                    <a:pt x="8810" y="5059"/>
                  </a:lnTo>
                  <a:lnTo>
                    <a:pt x="8721" y="5295"/>
                  </a:lnTo>
                  <a:lnTo>
                    <a:pt x="8579" y="5544"/>
                  </a:lnTo>
                  <a:lnTo>
                    <a:pt x="8366" y="5766"/>
                  </a:lnTo>
                  <a:lnTo>
                    <a:pt x="8135" y="5976"/>
                  </a:lnTo>
                  <a:lnTo>
                    <a:pt x="7833" y="6199"/>
                  </a:lnTo>
                  <a:lnTo>
                    <a:pt x="7478" y="6369"/>
                  </a:lnTo>
                  <a:lnTo>
                    <a:pt x="7069" y="6527"/>
                  </a:lnTo>
                  <a:lnTo>
                    <a:pt x="6590" y="6671"/>
                  </a:lnTo>
                  <a:lnTo>
                    <a:pt x="6092" y="6802"/>
                  </a:lnTo>
                  <a:lnTo>
                    <a:pt x="5684" y="6802"/>
                  </a:lnTo>
                  <a:lnTo>
                    <a:pt x="5133" y="6802"/>
                  </a:lnTo>
                  <a:lnTo>
                    <a:pt x="4547" y="6802"/>
                  </a:lnTo>
                  <a:lnTo>
                    <a:pt x="3872" y="6802"/>
                  </a:lnTo>
                  <a:lnTo>
                    <a:pt x="3144" y="6802"/>
                  </a:lnTo>
                  <a:lnTo>
                    <a:pt x="2362" y="6802"/>
                  </a:lnTo>
                  <a:lnTo>
                    <a:pt x="1545" y="6802"/>
                  </a:lnTo>
                  <a:lnTo>
                    <a:pt x="692" y="6802"/>
                  </a:lnTo>
                  <a:lnTo>
                    <a:pt x="586" y="7234"/>
                  </a:lnTo>
                  <a:lnTo>
                    <a:pt x="461" y="7837"/>
                  </a:lnTo>
                  <a:lnTo>
                    <a:pt x="355" y="8493"/>
                  </a:lnTo>
                  <a:lnTo>
                    <a:pt x="248" y="9187"/>
                  </a:lnTo>
                  <a:lnTo>
                    <a:pt x="142" y="9869"/>
                  </a:lnTo>
                  <a:lnTo>
                    <a:pt x="106" y="10498"/>
                  </a:lnTo>
                  <a:lnTo>
                    <a:pt x="106" y="10983"/>
                  </a:lnTo>
                  <a:lnTo>
                    <a:pt x="106" y="11311"/>
                  </a:lnTo>
                  <a:lnTo>
                    <a:pt x="213" y="11481"/>
                  </a:lnTo>
                  <a:lnTo>
                    <a:pt x="319" y="11651"/>
                  </a:lnTo>
                  <a:lnTo>
                    <a:pt x="497" y="11783"/>
                  </a:lnTo>
                  <a:lnTo>
                    <a:pt x="692" y="11914"/>
                  </a:lnTo>
                  <a:lnTo>
                    <a:pt x="941" y="12032"/>
                  </a:lnTo>
                  <a:lnTo>
                    <a:pt x="1207" y="12110"/>
                  </a:lnTo>
                  <a:lnTo>
                    <a:pt x="1509" y="12189"/>
                  </a:lnTo>
                  <a:lnTo>
                    <a:pt x="1794" y="12241"/>
                  </a:lnTo>
                  <a:lnTo>
                    <a:pt x="2131" y="12267"/>
                  </a:lnTo>
                  <a:lnTo>
                    <a:pt x="2433" y="12281"/>
                  </a:lnTo>
                  <a:lnTo>
                    <a:pt x="2735" y="12267"/>
                  </a:lnTo>
                  <a:lnTo>
                    <a:pt x="3055" y="12241"/>
                  </a:lnTo>
                  <a:lnTo>
                    <a:pt x="3357" y="12189"/>
                  </a:lnTo>
                  <a:lnTo>
                    <a:pt x="3623" y="12084"/>
                  </a:lnTo>
                  <a:lnTo>
                    <a:pt x="3872" y="11979"/>
                  </a:lnTo>
                  <a:lnTo>
                    <a:pt x="4103" y="11861"/>
                  </a:lnTo>
                  <a:lnTo>
                    <a:pt x="4316" y="11704"/>
                  </a:lnTo>
                  <a:lnTo>
                    <a:pt x="4582" y="11612"/>
                  </a:lnTo>
                  <a:lnTo>
                    <a:pt x="4849" y="11533"/>
                  </a:lnTo>
                  <a:lnTo>
                    <a:pt x="5169" y="11507"/>
                  </a:lnTo>
                  <a:lnTo>
                    <a:pt x="5506" y="11481"/>
                  </a:lnTo>
                  <a:lnTo>
                    <a:pt x="5808" y="11507"/>
                  </a:lnTo>
                  <a:lnTo>
                    <a:pt x="6146" y="11560"/>
                  </a:lnTo>
                  <a:lnTo>
                    <a:pt x="6501" y="11651"/>
                  </a:lnTo>
                  <a:lnTo>
                    <a:pt x="6803" y="11783"/>
                  </a:lnTo>
                  <a:lnTo>
                    <a:pt x="7105" y="11940"/>
                  </a:lnTo>
                  <a:lnTo>
                    <a:pt x="7353" y="12110"/>
                  </a:lnTo>
                  <a:lnTo>
                    <a:pt x="7584" y="12333"/>
                  </a:lnTo>
                  <a:lnTo>
                    <a:pt x="7798" y="12595"/>
                  </a:lnTo>
                  <a:lnTo>
                    <a:pt x="7922" y="12870"/>
                  </a:lnTo>
                  <a:lnTo>
                    <a:pt x="8028" y="13198"/>
                  </a:lnTo>
                  <a:lnTo>
                    <a:pt x="8064" y="13526"/>
                  </a:lnTo>
                  <a:lnTo>
                    <a:pt x="8028" y="13775"/>
                  </a:lnTo>
                  <a:lnTo>
                    <a:pt x="7922" y="13998"/>
                  </a:lnTo>
                  <a:lnTo>
                    <a:pt x="7798" y="14220"/>
                  </a:lnTo>
                  <a:lnTo>
                    <a:pt x="7584" y="14404"/>
                  </a:lnTo>
                  <a:lnTo>
                    <a:pt x="7353" y="14574"/>
                  </a:lnTo>
                  <a:lnTo>
                    <a:pt x="7105" y="14732"/>
                  </a:lnTo>
                  <a:lnTo>
                    <a:pt x="6803" y="14850"/>
                  </a:lnTo>
                  <a:lnTo>
                    <a:pt x="6501" y="14954"/>
                  </a:lnTo>
                  <a:lnTo>
                    <a:pt x="6146" y="15033"/>
                  </a:lnTo>
                  <a:lnTo>
                    <a:pt x="5808" y="15085"/>
                  </a:lnTo>
                  <a:lnTo>
                    <a:pt x="5506" y="15085"/>
                  </a:lnTo>
                  <a:lnTo>
                    <a:pt x="5169" y="15059"/>
                  </a:lnTo>
                  <a:lnTo>
                    <a:pt x="4849" y="15007"/>
                  </a:lnTo>
                  <a:lnTo>
                    <a:pt x="4582" y="14902"/>
                  </a:lnTo>
                  <a:lnTo>
                    <a:pt x="4316" y="14784"/>
                  </a:lnTo>
                  <a:lnTo>
                    <a:pt x="4103" y="14600"/>
                  </a:lnTo>
                  <a:lnTo>
                    <a:pt x="3907" y="14430"/>
                  </a:lnTo>
                  <a:lnTo>
                    <a:pt x="3659" y="14299"/>
                  </a:lnTo>
                  <a:lnTo>
                    <a:pt x="3428" y="14194"/>
                  </a:lnTo>
                  <a:lnTo>
                    <a:pt x="3179" y="14129"/>
                  </a:lnTo>
                  <a:lnTo>
                    <a:pt x="2913" y="14102"/>
                  </a:lnTo>
                  <a:lnTo>
                    <a:pt x="2646" y="14102"/>
                  </a:lnTo>
                  <a:lnTo>
                    <a:pt x="2362" y="14129"/>
                  </a:lnTo>
                  <a:lnTo>
                    <a:pt x="2096" y="14168"/>
                  </a:lnTo>
                  <a:lnTo>
                    <a:pt x="1811" y="14273"/>
                  </a:lnTo>
                  <a:lnTo>
                    <a:pt x="1545" y="14378"/>
                  </a:lnTo>
                  <a:lnTo>
                    <a:pt x="1314" y="14496"/>
                  </a:lnTo>
                  <a:lnTo>
                    <a:pt x="1065" y="14653"/>
                  </a:lnTo>
                  <a:lnTo>
                    <a:pt x="870" y="14797"/>
                  </a:lnTo>
                  <a:lnTo>
                    <a:pt x="657" y="14981"/>
                  </a:lnTo>
                  <a:lnTo>
                    <a:pt x="497" y="15177"/>
                  </a:lnTo>
                  <a:lnTo>
                    <a:pt x="390" y="15413"/>
                  </a:lnTo>
                  <a:lnTo>
                    <a:pt x="284" y="15636"/>
                  </a:lnTo>
                  <a:lnTo>
                    <a:pt x="248" y="15911"/>
                  </a:lnTo>
                  <a:lnTo>
                    <a:pt x="284" y="16239"/>
                  </a:lnTo>
                  <a:lnTo>
                    <a:pt x="319" y="16566"/>
                  </a:lnTo>
                  <a:lnTo>
                    <a:pt x="497" y="17340"/>
                  </a:lnTo>
                  <a:lnTo>
                    <a:pt x="692" y="18152"/>
                  </a:lnTo>
                  <a:lnTo>
                    <a:pt x="799" y="18559"/>
                  </a:lnTo>
                  <a:lnTo>
                    <a:pt x="905" y="18978"/>
                  </a:lnTo>
                  <a:lnTo>
                    <a:pt x="959" y="19384"/>
                  </a:lnTo>
                  <a:lnTo>
                    <a:pt x="994" y="19791"/>
                  </a:lnTo>
                  <a:lnTo>
                    <a:pt x="994" y="20132"/>
                  </a:lnTo>
                  <a:lnTo>
                    <a:pt x="959" y="20485"/>
                  </a:lnTo>
                  <a:lnTo>
                    <a:pt x="941" y="20669"/>
                  </a:lnTo>
                  <a:lnTo>
                    <a:pt x="870" y="20813"/>
                  </a:lnTo>
                  <a:lnTo>
                    <a:pt x="799" y="20970"/>
                  </a:lnTo>
                  <a:lnTo>
                    <a:pt x="692" y="21088"/>
                  </a:lnTo>
                  <a:lnTo>
                    <a:pt x="1474" y="20997"/>
                  </a:lnTo>
                  <a:lnTo>
                    <a:pt x="2291" y="20866"/>
                  </a:lnTo>
                  <a:lnTo>
                    <a:pt x="3108" y="20787"/>
                  </a:lnTo>
                  <a:lnTo>
                    <a:pt x="3907" y="20721"/>
                  </a:lnTo>
                  <a:lnTo>
                    <a:pt x="4653" y="20695"/>
                  </a:lnTo>
                  <a:lnTo>
                    <a:pt x="5364" y="20695"/>
                  </a:lnTo>
                  <a:lnTo>
                    <a:pt x="5701" y="20721"/>
                  </a:lnTo>
                  <a:lnTo>
                    <a:pt x="6057" y="20761"/>
                  </a:lnTo>
                  <a:lnTo>
                    <a:pt x="6323" y="20813"/>
                  </a:lnTo>
                  <a:lnTo>
                    <a:pt x="6625" y="20892"/>
                  </a:lnTo>
                  <a:close/>
                </a:path>
              </a:pathLst>
            </a:custGeom>
            <a:solidFill>
              <a:srgbClr val="4D4D4D"/>
            </a:solidFill>
            <a:ln w="12700">
              <a:noFill/>
              <a:miter lim="800000"/>
              <a:headEnd/>
              <a:tailEnd/>
            </a:ln>
          </p:spPr>
          <p:txBody>
            <a:bodyPr rot="10800000" vert="eaVert"/>
            <a:lstStyle/>
            <a:p>
              <a:endParaRPr lang="en-US">
                <a:solidFill>
                  <a:srgbClr val="000000"/>
                </a:solidFill>
                <a:latin typeface="Arial" pitchFamily="34" charset="0"/>
                <a:cs typeface="Arial" pitchFamily="34" charset="0"/>
              </a:endParaRPr>
            </a:p>
          </p:txBody>
        </p:sp>
        <p:sp>
          <p:nvSpPr>
            <p:cNvPr id="19" name="Puzzle2">
              <a:extLst>
                <a:ext uri="{FF2B5EF4-FFF2-40B4-BE49-F238E27FC236}">
                  <a16:creationId xmlns:a16="http://schemas.microsoft.com/office/drawing/2014/main" id="{021EB586-90BA-4B27-8521-D6BE484A4E83}"/>
                </a:ext>
              </a:extLst>
            </p:cNvPr>
            <p:cNvSpPr>
              <a:spLocks noEditPoints="1" noChangeArrowheads="1"/>
            </p:cNvSpPr>
            <p:nvPr/>
          </p:nvSpPr>
          <p:spPr bwMode="gray">
            <a:xfrm rot="7930330">
              <a:off x="2213" y="2797"/>
              <a:ext cx="727" cy="564"/>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 name="T24" fmla="*/ 5378 w 21600"/>
                <a:gd name="T25" fmla="*/ 6740 h 21600"/>
                <a:gd name="T26" fmla="*/ 16163 w 21600"/>
                <a:gd name="T27" fmla="*/ 20451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4247" y="12354"/>
                  </a:moveTo>
                  <a:lnTo>
                    <a:pt x="4134" y="12468"/>
                  </a:lnTo>
                  <a:lnTo>
                    <a:pt x="4010" y="12581"/>
                  </a:lnTo>
                  <a:lnTo>
                    <a:pt x="3897" y="12637"/>
                  </a:lnTo>
                  <a:lnTo>
                    <a:pt x="3773" y="12694"/>
                  </a:lnTo>
                  <a:lnTo>
                    <a:pt x="3637" y="12694"/>
                  </a:lnTo>
                  <a:lnTo>
                    <a:pt x="3524" y="12694"/>
                  </a:lnTo>
                  <a:lnTo>
                    <a:pt x="3400" y="12665"/>
                  </a:lnTo>
                  <a:lnTo>
                    <a:pt x="3287" y="12609"/>
                  </a:lnTo>
                  <a:lnTo>
                    <a:pt x="3027" y="12496"/>
                  </a:lnTo>
                  <a:lnTo>
                    <a:pt x="2790" y="12340"/>
                  </a:lnTo>
                  <a:lnTo>
                    <a:pt x="2530" y="12142"/>
                  </a:lnTo>
                  <a:lnTo>
                    <a:pt x="2293" y="11987"/>
                  </a:lnTo>
                  <a:lnTo>
                    <a:pt x="2033" y="11817"/>
                  </a:lnTo>
                  <a:lnTo>
                    <a:pt x="1773" y="11676"/>
                  </a:lnTo>
                  <a:lnTo>
                    <a:pt x="1638" y="11662"/>
                  </a:lnTo>
                  <a:lnTo>
                    <a:pt x="1513" y="11634"/>
                  </a:lnTo>
                  <a:lnTo>
                    <a:pt x="1378" y="11634"/>
                  </a:lnTo>
                  <a:lnTo>
                    <a:pt x="1253" y="11634"/>
                  </a:lnTo>
                  <a:lnTo>
                    <a:pt x="1118" y="11662"/>
                  </a:lnTo>
                  <a:lnTo>
                    <a:pt x="971" y="11732"/>
                  </a:lnTo>
                  <a:lnTo>
                    <a:pt x="835" y="11817"/>
                  </a:lnTo>
                  <a:lnTo>
                    <a:pt x="711" y="11959"/>
                  </a:lnTo>
                  <a:lnTo>
                    <a:pt x="553" y="12086"/>
                  </a:lnTo>
                  <a:lnTo>
                    <a:pt x="429" y="12284"/>
                  </a:lnTo>
                  <a:lnTo>
                    <a:pt x="271" y="12524"/>
                  </a:lnTo>
                  <a:lnTo>
                    <a:pt x="146" y="12793"/>
                  </a:lnTo>
                  <a:lnTo>
                    <a:pt x="79" y="12962"/>
                  </a:lnTo>
                  <a:lnTo>
                    <a:pt x="33" y="13146"/>
                  </a:lnTo>
                  <a:lnTo>
                    <a:pt x="11" y="13386"/>
                  </a:lnTo>
                  <a:lnTo>
                    <a:pt x="11" y="13641"/>
                  </a:lnTo>
                  <a:lnTo>
                    <a:pt x="33" y="13881"/>
                  </a:lnTo>
                  <a:lnTo>
                    <a:pt x="101" y="14150"/>
                  </a:lnTo>
                  <a:lnTo>
                    <a:pt x="192" y="14404"/>
                  </a:lnTo>
                  <a:lnTo>
                    <a:pt x="293" y="14645"/>
                  </a:lnTo>
                  <a:lnTo>
                    <a:pt x="451" y="14857"/>
                  </a:lnTo>
                  <a:lnTo>
                    <a:pt x="621" y="15054"/>
                  </a:lnTo>
                  <a:lnTo>
                    <a:pt x="734" y="15125"/>
                  </a:lnTo>
                  <a:lnTo>
                    <a:pt x="835" y="15210"/>
                  </a:lnTo>
                  <a:lnTo>
                    <a:pt x="948" y="15267"/>
                  </a:lnTo>
                  <a:lnTo>
                    <a:pt x="1084" y="15323"/>
                  </a:lnTo>
                  <a:lnTo>
                    <a:pt x="1208" y="15351"/>
                  </a:lnTo>
                  <a:lnTo>
                    <a:pt x="1355" y="15380"/>
                  </a:lnTo>
                  <a:lnTo>
                    <a:pt x="1513" y="15380"/>
                  </a:lnTo>
                  <a:lnTo>
                    <a:pt x="1683" y="15380"/>
                  </a:lnTo>
                  <a:lnTo>
                    <a:pt x="1864" y="15351"/>
                  </a:lnTo>
                  <a:lnTo>
                    <a:pt x="2033" y="15323"/>
                  </a:lnTo>
                  <a:lnTo>
                    <a:pt x="2225" y="15238"/>
                  </a:lnTo>
                  <a:lnTo>
                    <a:pt x="2428" y="15153"/>
                  </a:lnTo>
                  <a:lnTo>
                    <a:pt x="2745" y="15026"/>
                  </a:lnTo>
                  <a:lnTo>
                    <a:pt x="3005" y="14913"/>
                  </a:lnTo>
                  <a:lnTo>
                    <a:pt x="3264" y="14828"/>
                  </a:lnTo>
                  <a:lnTo>
                    <a:pt x="3513" y="14800"/>
                  </a:lnTo>
                  <a:lnTo>
                    <a:pt x="3615" y="14828"/>
                  </a:lnTo>
                  <a:lnTo>
                    <a:pt x="3728" y="14857"/>
                  </a:lnTo>
                  <a:lnTo>
                    <a:pt x="3807" y="14913"/>
                  </a:lnTo>
                  <a:lnTo>
                    <a:pt x="3920" y="14998"/>
                  </a:lnTo>
                  <a:lnTo>
                    <a:pt x="4010" y="15097"/>
                  </a:lnTo>
                  <a:lnTo>
                    <a:pt x="4089" y="15238"/>
                  </a:lnTo>
                  <a:lnTo>
                    <a:pt x="4179" y="15408"/>
                  </a:lnTo>
                  <a:lnTo>
                    <a:pt x="4247" y="15620"/>
                  </a:lnTo>
                  <a:lnTo>
                    <a:pt x="4326" y="15860"/>
                  </a:lnTo>
                  <a:lnTo>
                    <a:pt x="4394" y="16129"/>
                  </a:lnTo>
                  <a:lnTo>
                    <a:pt x="4439" y="16440"/>
                  </a:lnTo>
                  <a:lnTo>
                    <a:pt x="4507" y="16737"/>
                  </a:lnTo>
                  <a:lnTo>
                    <a:pt x="4552" y="17090"/>
                  </a:lnTo>
                  <a:lnTo>
                    <a:pt x="4575" y="17443"/>
                  </a:lnTo>
                  <a:lnTo>
                    <a:pt x="4586" y="17825"/>
                  </a:lnTo>
                  <a:lnTo>
                    <a:pt x="4586" y="18193"/>
                  </a:lnTo>
                  <a:lnTo>
                    <a:pt x="4586" y="18574"/>
                  </a:lnTo>
                  <a:lnTo>
                    <a:pt x="4586" y="18984"/>
                  </a:lnTo>
                  <a:lnTo>
                    <a:pt x="4552" y="19366"/>
                  </a:lnTo>
                  <a:lnTo>
                    <a:pt x="4507" y="19748"/>
                  </a:lnTo>
                  <a:lnTo>
                    <a:pt x="4462" y="20129"/>
                  </a:lnTo>
                  <a:lnTo>
                    <a:pt x="4371" y="20483"/>
                  </a:lnTo>
                  <a:lnTo>
                    <a:pt x="4292" y="20836"/>
                  </a:lnTo>
                  <a:lnTo>
                    <a:pt x="4202" y="21161"/>
                  </a:lnTo>
                  <a:lnTo>
                    <a:pt x="4744" y="21161"/>
                  </a:lnTo>
                  <a:lnTo>
                    <a:pt x="5264" y="21161"/>
                  </a:lnTo>
                  <a:lnTo>
                    <a:pt x="5784" y="21161"/>
                  </a:lnTo>
                  <a:lnTo>
                    <a:pt x="6235" y="21161"/>
                  </a:lnTo>
                  <a:lnTo>
                    <a:pt x="6676" y="21161"/>
                  </a:lnTo>
                  <a:lnTo>
                    <a:pt x="7060" y="21161"/>
                  </a:lnTo>
                  <a:lnTo>
                    <a:pt x="7410" y="21161"/>
                  </a:lnTo>
                  <a:lnTo>
                    <a:pt x="7670" y="21161"/>
                  </a:lnTo>
                  <a:lnTo>
                    <a:pt x="8020" y="21020"/>
                  </a:lnTo>
                  <a:lnTo>
                    <a:pt x="8303" y="20893"/>
                  </a:lnTo>
                  <a:lnTo>
                    <a:pt x="8563" y="20695"/>
                  </a:lnTo>
                  <a:lnTo>
                    <a:pt x="8800" y="20511"/>
                  </a:lnTo>
                  <a:lnTo>
                    <a:pt x="8969" y="20285"/>
                  </a:lnTo>
                  <a:lnTo>
                    <a:pt x="9150" y="20045"/>
                  </a:lnTo>
                  <a:lnTo>
                    <a:pt x="9252" y="19804"/>
                  </a:lnTo>
                  <a:lnTo>
                    <a:pt x="9342" y="19550"/>
                  </a:lnTo>
                  <a:lnTo>
                    <a:pt x="9410" y="19281"/>
                  </a:lnTo>
                  <a:lnTo>
                    <a:pt x="9433" y="19013"/>
                  </a:lnTo>
                  <a:lnTo>
                    <a:pt x="9433" y="18744"/>
                  </a:lnTo>
                  <a:lnTo>
                    <a:pt x="9387" y="18504"/>
                  </a:lnTo>
                  <a:lnTo>
                    <a:pt x="9320" y="18221"/>
                  </a:lnTo>
                  <a:lnTo>
                    <a:pt x="9207" y="17981"/>
                  </a:lnTo>
                  <a:lnTo>
                    <a:pt x="9105" y="17740"/>
                  </a:lnTo>
                  <a:lnTo>
                    <a:pt x="8924" y="17514"/>
                  </a:lnTo>
                  <a:lnTo>
                    <a:pt x="8777" y="17274"/>
                  </a:lnTo>
                  <a:lnTo>
                    <a:pt x="8642" y="17034"/>
                  </a:lnTo>
                  <a:lnTo>
                    <a:pt x="8563" y="16765"/>
                  </a:lnTo>
                  <a:lnTo>
                    <a:pt x="8472" y="16468"/>
                  </a:lnTo>
                  <a:lnTo>
                    <a:pt x="8450" y="16157"/>
                  </a:lnTo>
                  <a:lnTo>
                    <a:pt x="8450" y="15860"/>
                  </a:lnTo>
                  <a:lnTo>
                    <a:pt x="8472" y="15563"/>
                  </a:lnTo>
                  <a:lnTo>
                    <a:pt x="8540" y="15267"/>
                  </a:lnTo>
                  <a:lnTo>
                    <a:pt x="8642" y="14998"/>
                  </a:lnTo>
                  <a:lnTo>
                    <a:pt x="8777" y="14729"/>
                  </a:lnTo>
                  <a:lnTo>
                    <a:pt x="8868" y="14616"/>
                  </a:lnTo>
                  <a:lnTo>
                    <a:pt x="8969" y="14475"/>
                  </a:lnTo>
                  <a:lnTo>
                    <a:pt x="9060" y="14376"/>
                  </a:lnTo>
                  <a:lnTo>
                    <a:pt x="9184" y="14291"/>
                  </a:lnTo>
                  <a:lnTo>
                    <a:pt x="9297" y="14206"/>
                  </a:lnTo>
                  <a:lnTo>
                    <a:pt x="9433" y="14121"/>
                  </a:lnTo>
                  <a:lnTo>
                    <a:pt x="9579" y="14051"/>
                  </a:lnTo>
                  <a:lnTo>
                    <a:pt x="9726" y="13994"/>
                  </a:lnTo>
                  <a:lnTo>
                    <a:pt x="9884" y="13938"/>
                  </a:lnTo>
                  <a:lnTo>
                    <a:pt x="10054" y="13909"/>
                  </a:lnTo>
                  <a:lnTo>
                    <a:pt x="10257" y="13881"/>
                  </a:lnTo>
                  <a:lnTo>
                    <a:pt x="10449" y="13881"/>
                  </a:lnTo>
                  <a:lnTo>
                    <a:pt x="10664" y="13881"/>
                  </a:lnTo>
                  <a:lnTo>
                    <a:pt x="10856" y="13909"/>
                  </a:lnTo>
                  <a:lnTo>
                    <a:pt x="11037" y="13966"/>
                  </a:lnTo>
                  <a:lnTo>
                    <a:pt x="11206" y="14023"/>
                  </a:lnTo>
                  <a:lnTo>
                    <a:pt x="11353" y="14093"/>
                  </a:lnTo>
                  <a:lnTo>
                    <a:pt x="11511" y="14178"/>
                  </a:lnTo>
                  <a:lnTo>
                    <a:pt x="11635" y="14263"/>
                  </a:lnTo>
                  <a:lnTo>
                    <a:pt x="11748" y="14376"/>
                  </a:lnTo>
                  <a:lnTo>
                    <a:pt x="11861" y="14475"/>
                  </a:lnTo>
                  <a:lnTo>
                    <a:pt x="11941" y="14616"/>
                  </a:lnTo>
                  <a:lnTo>
                    <a:pt x="12031" y="14758"/>
                  </a:lnTo>
                  <a:lnTo>
                    <a:pt x="12099" y="14885"/>
                  </a:lnTo>
                  <a:lnTo>
                    <a:pt x="12200" y="15210"/>
                  </a:lnTo>
                  <a:lnTo>
                    <a:pt x="12268" y="15507"/>
                  </a:lnTo>
                  <a:lnTo>
                    <a:pt x="12291" y="15832"/>
                  </a:lnTo>
                  <a:lnTo>
                    <a:pt x="12291" y="16157"/>
                  </a:lnTo>
                  <a:lnTo>
                    <a:pt x="12246" y="16482"/>
                  </a:lnTo>
                  <a:lnTo>
                    <a:pt x="12178" y="16807"/>
                  </a:lnTo>
                  <a:lnTo>
                    <a:pt x="12099" y="17090"/>
                  </a:lnTo>
                  <a:lnTo>
                    <a:pt x="12008" y="17330"/>
                  </a:lnTo>
                  <a:lnTo>
                    <a:pt x="11884" y="17542"/>
                  </a:lnTo>
                  <a:lnTo>
                    <a:pt x="11748" y="17712"/>
                  </a:lnTo>
                  <a:lnTo>
                    <a:pt x="11613" y="17839"/>
                  </a:lnTo>
                  <a:lnTo>
                    <a:pt x="11489" y="18037"/>
                  </a:lnTo>
                  <a:lnTo>
                    <a:pt x="11398" y="18221"/>
                  </a:lnTo>
                  <a:lnTo>
                    <a:pt x="11319" y="18447"/>
                  </a:lnTo>
                  <a:lnTo>
                    <a:pt x="11251" y="18659"/>
                  </a:lnTo>
                  <a:lnTo>
                    <a:pt x="11206" y="18900"/>
                  </a:lnTo>
                  <a:lnTo>
                    <a:pt x="11184" y="19154"/>
                  </a:lnTo>
                  <a:lnTo>
                    <a:pt x="11184" y="19423"/>
                  </a:lnTo>
                  <a:lnTo>
                    <a:pt x="11229" y="19663"/>
                  </a:lnTo>
                  <a:lnTo>
                    <a:pt x="11297" y="19903"/>
                  </a:lnTo>
                  <a:lnTo>
                    <a:pt x="11376" y="20158"/>
                  </a:lnTo>
                  <a:lnTo>
                    <a:pt x="11511" y="20398"/>
                  </a:lnTo>
                  <a:lnTo>
                    <a:pt x="11681" y="20610"/>
                  </a:lnTo>
                  <a:lnTo>
                    <a:pt x="11884" y="20808"/>
                  </a:lnTo>
                  <a:lnTo>
                    <a:pt x="12121" y="20992"/>
                  </a:lnTo>
                  <a:lnTo>
                    <a:pt x="12404" y="21161"/>
                  </a:lnTo>
                  <a:lnTo>
                    <a:pt x="12528" y="21190"/>
                  </a:lnTo>
                  <a:lnTo>
                    <a:pt x="12856" y="21274"/>
                  </a:lnTo>
                  <a:lnTo>
                    <a:pt x="13330" y="21373"/>
                  </a:lnTo>
                  <a:lnTo>
                    <a:pt x="13963" y="21486"/>
                  </a:lnTo>
                  <a:lnTo>
                    <a:pt x="14313" y="21543"/>
                  </a:lnTo>
                  <a:lnTo>
                    <a:pt x="14652" y="21571"/>
                  </a:lnTo>
                  <a:lnTo>
                    <a:pt x="15025" y="21600"/>
                  </a:lnTo>
                  <a:lnTo>
                    <a:pt x="15409" y="21600"/>
                  </a:lnTo>
                  <a:lnTo>
                    <a:pt x="15782" y="21600"/>
                  </a:lnTo>
                  <a:lnTo>
                    <a:pt x="16177" y="21571"/>
                  </a:lnTo>
                  <a:lnTo>
                    <a:pt x="16516" y="21486"/>
                  </a:lnTo>
                  <a:lnTo>
                    <a:pt x="16889" y="21402"/>
                  </a:lnTo>
                  <a:lnTo>
                    <a:pt x="16821" y="21190"/>
                  </a:lnTo>
                  <a:lnTo>
                    <a:pt x="16776" y="20935"/>
                  </a:lnTo>
                  <a:lnTo>
                    <a:pt x="16742" y="20667"/>
                  </a:lnTo>
                  <a:lnTo>
                    <a:pt x="16719" y="20370"/>
                  </a:lnTo>
                  <a:lnTo>
                    <a:pt x="16697" y="19719"/>
                  </a:lnTo>
                  <a:lnTo>
                    <a:pt x="16697" y="19013"/>
                  </a:lnTo>
                  <a:lnTo>
                    <a:pt x="16719" y="18306"/>
                  </a:lnTo>
                  <a:lnTo>
                    <a:pt x="16753" y="17599"/>
                  </a:lnTo>
                  <a:lnTo>
                    <a:pt x="16821" y="16949"/>
                  </a:lnTo>
                  <a:lnTo>
                    <a:pt x="16889" y="16383"/>
                  </a:lnTo>
                  <a:lnTo>
                    <a:pt x="16934" y="16129"/>
                  </a:lnTo>
                  <a:lnTo>
                    <a:pt x="17002" y="15945"/>
                  </a:lnTo>
                  <a:lnTo>
                    <a:pt x="17081" y="15790"/>
                  </a:lnTo>
                  <a:lnTo>
                    <a:pt x="17194" y="15648"/>
                  </a:lnTo>
                  <a:lnTo>
                    <a:pt x="17318" y="15563"/>
                  </a:lnTo>
                  <a:lnTo>
                    <a:pt x="17453" y="15507"/>
                  </a:lnTo>
                  <a:lnTo>
                    <a:pt x="17600" y="15450"/>
                  </a:lnTo>
                  <a:lnTo>
                    <a:pt x="17758" y="15450"/>
                  </a:lnTo>
                  <a:lnTo>
                    <a:pt x="17905" y="15479"/>
                  </a:lnTo>
                  <a:lnTo>
                    <a:pt x="18064" y="15535"/>
                  </a:lnTo>
                  <a:lnTo>
                    <a:pt x="18233" y="15620"/>
                  </a:lnTo>
                  <a:lnTo>
                    <a:pt x="18380" y="15733"/>
                  </a:lnTo>
                  <a:lnTo>
                    <a:pt x="18561" y="15832"/>
                  </a:lnTo>
                  <a:lnTo>
                    <a:pt x="18707" y="15973"/>
                  </a:lnTo>
                  <a:lnTo>
                    <a:pt x="18866" y="16129"/>
                  </a:lnTo>
                  <a:lnTo>
                    <a:pt x="18990" y="16327"/>
                  </a:lnTo>
                  <a:lnTo>
                    <a:pt x="19125" y="16482"/>
                  </a:lnTo>
                  <a:lnTo>
                    <a:pt x="19295" y="16624"/>
                  </a:lnTo>
                  <a:lnTo>
                    <a:pt x="19464" y="16737"/>
                  </a:lnTo>
                  <a:lnTo>
                    <a:pt x="19668" y="16807"/>
                  </a:lnTo>
                  <a:lnTo>
                    <a:pt x="19860" y="16836"/>
                  </a:lnTo>
                  <a:lnTo>
                    <a:pt x="20052" y="16864"/>
                  </a:lnTo>
                  <a:lnTo>
                    <a:pt x="20266" y="16836"/>
                  </a:lnTo>
                  <a:lnTo>
                    <a:pt x="20470" y="16793"/>
                  </a:lnTo>
                  <a:lnTo>
                    <a:pt x="20662" y="16708"/>
                  </a:lnTo>
                  <a:lnTo>
                    <a:pt x="20854" y="16567"/>
                  </a:lnTo>
                  <a:lnTo>
                    <a:pt x="21035" y="16412"/>
                  </a:lnTo>
                  <a:lnTo>
                    <a:pt x="21182" y="16214"/>
                  </a:lnTo>
                  <a:lnTo>
                    <a:pt x="21340" y="16002"/>
                  </a:lnTo>
                  <a:lnTo>
                    <a:pt x="21441" y="15733"/>
                  </a:lnTo>
                  <a:lnTo>
                    <a:pt x="21532" y="15436"/>
                  </a:lnTo>
                  <a:lnTo>
                    <a:pt x="21600" y="15083"/>
                  </a:lnTo>
                  <a:lnTo>
                    <a:pt x="21600" y="14885"/>
                  </a:lnTo>
                  <a:lnTo>
                    <a:pt x="21600" y="14729"/>
                  </a:lnTo>
                  <a:lnTo>
                    <a:pt x="21600" y="14531"/>
                  </a:lnTo>
                  <a:lnTo>
                    <a:pt x="21577" y="14376"/>
                  </a:lnTo>
                  <a:lnTo>
                    <a:pt x="21532" y="14206"/>
                  </a:lnTo>
                  <a:lnTo>
                    <a:pt x="21487" y="14051"/>
                  </a:lnTo>
                  <a:lnTo>
                    <a:pt x="21419" y="13909"/>
                  </a:lnTo>
                  <a:lnTo>
                    <a:pt x="21351" y="13768"/>
                  </a:lnTo>
                  <a:lnTo>
                    <a:pt x="21204" y="13500"/>
                  </a:lnTo>
                  <a:lnTo>
                    <a:pt x="21035" y="13287"/>
                  </a:lnTo>
                  <a:lnTo>
                    <a:pt x="20809" y="13090"/>
                  </a:lnTo>
                  <a:lnTo>
                    <a:pt x="20594" y="12962"/>
                  </a:lnTo>
                  <a:lnTo>
                    <a:pt x="20357" y="12821"/>
                  </a:lnTo>
                  <a:lnTo>
                    <a:pt x="20120" y="12764"/>
                  </a:lnTo>
                  <a:lnTo>
                    <a:pt x="19882" y="12708"/>
                  </a:lnTo>
                  <a:lnTo>
                    <a:pt x="19645" y="12736"/>
                  </a:lnTo>
                  <a:lnTo>
                    <a:pt x="19430" y="12793"/>
                  </a:lnTo>
                  <a:lnTo>
                    <a:pt x="19227" y="12906"/>
                  </a:lnTo>
                  <a:lnTo>
                    <a:pt x="19148" y="12962"/>
                  </a:lnTo>
                  <a:lnTo>
                    <a:pt x="19058" y="13047"/>
                  </a:lnTo>
                  <a:lnTo>
                    <a:pt x="18990" y="13146"/>
                  </a:lnTo>
                  <a:lnTo>
                    <a:pt x="18911" y="13259"/>
                  </a:lnTo>
                  <a:lnTo>
                    <a:pt x="18775" y="13471"/>
                  </a:lnTo>
                  <a:lnTo>
                    <a:pt x="18628" y="13641"/>
                  </a:lnTo>
                  <a:lnTo>
                    <a:pt x="18470" y="13740"/>
                  </a:lnTo>
                  <a:lnTo>
                    <a:pt x="18301" y="13825"/>
                  </a:lnTo>
                  <a:lnTo>
                    <a:pt x="18143" y="13853"/>
                  </a:lnTo>
                  <a:lnTo>
                    <a:pt x="17973" y="13881"/>
                  </a:lnTo>
                  <a:lnTo>
                    <a:pt x="17804" y="13853"/>
                  </a:lnTo>
                  <a:lnTo>
                    <a:pt x="17646" y="13796"/>
                  </a:lnTo>
                  <a:lnTo>
                    <a:pt x="17499" y="13726"/>
                  </a:lnTo>
                  <a:lnTo>
                    <a:pt x="17341" y="13641"/>
                  </a:lnTo>
                  <a:lnTo>
                    <a:pt x="17216" y="13528"/>
                  </a:lnTo>
                  <a:lnTo>
                    <a:pt x="17103" y="13386"/>
                  </a:lnTo>
                  <a:lnTo>
                    <a:pt x="17024" y="13259"/>
                  </a:lnTo>
                  <a:lnTo>
                    <a:pt x="16934" y="13118"/>
                  </a:lnTo>
                  <a:lnTo>
                    <a:pt x="16889" y="12991"/>
                  </a:lnTo>
                  <a:lnTo>
                    <a:pt x="16889" y="12849"/>
                  </a:lnTo>
                  <a:lnTo>
                    <a:pt x="16889" y="12383"/>
                  </a:lnTo>
                  <a:lnTo>
                    <a:pt x="16889" y="11662"/>
                  </a:lnTo>
                  <a:lnTo>
                    <a:pt x="16889" y="10701"/>
                  </a:lnTo>
                  <a:lnTo>
                    <a:pt x="16889" y="9640"/>
                  </a:lnTo>
                  <a:lnTo>
                    <a:pt x="16889" y="8566"/>
                  </a:lnTo>
                  <a:lnTo>
                    <a:pt x="16889" y="7478"/>
                  </a:lnTo>
                  <a:lnTo>
                    <a:pt x="16889" y="6502"/>
                  </a:lnTo>
                  <a:lnTo>
                    <a:pt x="16889" y="5739"/>
                  </a:lnTo>
                  <a:lnTo>
                    <a:pt x="16674" y="5894"/>
                  </a:lnTo>
                  <a:lnTo>
                    <a:pt x="16414" y="6036"/>
                  </a:lnTo>
                  <a:lnTo>
                    <a:pt x="16154" y="6177"/>
                  </a:lnTo>
                  <a:lnTo>
                    <a:pt x="15849" y="6248"/>
                  </a:lnTo>
                  <a:lnTo>
                    <a:pt x="15544" y="6304"/>
                  </a:lnTo>
                  <a:lnTo>
                    <a:pt x="15217" y="6332"/>
                  </a:lnTo>
                  <a:lnTo>
                    <a:pt x="14866" y="6361"/>
                  </a:lnTo>
                  <a:lnTo>
                    <a:pt x="14550" y="6361"/>
                  </a:lnTo>
                  <a:lnTo>
                    <a:pt x="14200" y="6332"/>
                  </a:lnTo>
                  <a:lnTo>
                    <a:pt x="13850" y="6276"/>
                  </a:lnTo>
                  <a:lnTo>
                    <a:pt x="13522" y="6219"/>
                  </a:lnTo>
                  <a:lnTo>
                    <a:pt x="13206" y="6149"/>
                  </a:lnTo>
                  <a:lnTo>
                    <a:pt x="12901" y="6064"/>
                  </a:lnTo>
                  <a:lnTo>
                    <a:pt x="12618" y="5951"/>
                  </a:lnTo>
                  <a:lnTo>
                    <a:pt x="12358" y="5838"/>
                  </a:lnTo>
                  <a:lnTo>
                    <a:pt x="12121" y="5739"/>
                  </a:lnTo>
                  <a:lnTo>
                    <a:pt x="11941" y="5626"/>
                  </a:lnTo>
                  <a:lnTo>
                    <a:pt x="11794" y="5513"/>
                  </a:lnTo>
                  <a:lnTo>
                    <a:pt x="11658" y="5414"/>
                  </a:lnTo>
                  <a:lnTo>
                    <a:pt x="11556" y="5301"/>
                  </a:lnTo>
                  <a:lnTo>
                    <a:pt x="11466" y="5187"/>
                  </a:lnTo>
                  <a:lnTo>
                    <a:pt x="11398" y="5089"/>
                  </a:lnTo>
                  <a:lnTo>
                    <a:pt x="11376" y="4947"/>
                  </a:lnTo>
                  <a:lnTo>
                    <a:pt x="11353" y="4834"/>
                  </a:lnTo>
                  <a:lnTo>
                    <a:pt x="11353" y="4707"/>
                  </a:lnTo>
                  <a:lnTo>
                    <a:pt x="11376" y="4565"/>
                  </a:lnTo>
                  <a:lnTo>
                    <a:pt x="11443" y="4410"/>
                  </a:lnTo>
                  <a:lnTo>
                    <a:pt x="11511" y="4240"/>
                  </a:lnTo>
                  <a:lnTo>
                    <a:pt x="11703" y="3887"/>
                  </a:lnTo>
                  <a:lnTo>
                    <a:pt x="11986" y="3505"/>
                  </a:lnTo>
                  <a:lnTo>
                    <a:pt x="12144" y="3265"/>
                  </a:lnTo>
                  <a:lnTo>
                    <a:pt x="12246" y="3025"/>
                  </a:lnTo>
                  <a:lnTo>
                    <a:pt x="12336" y="2756"/>
                  </a:lnTo>
                  <a:lnTo>
                    <a:pt x="12404" y="2445"/>
                  </a:lnTo>
                  <a:lnTo>
                    <a:pt x="12438" y="2176"/>
                  </a:lnTo>
                  <a:lnTo>
                    <a:pt x="12438" y="1880"/>
                  </a:lnTo>
                  <a:lnTo>
                    <a:pt x="12404" y="1583"/>
                  </a:lnTo>
                  <a:lnTo>
                    <a:pt x="12336" y="1314"/>
                  </a:lnTo>
                  <a:lnTo>
                    <a:pt x="12246" y="1046"/>
                  </a:lnTo>
                  <a:lnTo>
                    <a:pt x="12099" y="791"/>
                  </a:lnTo>
                  <a:lnTo>
                    <a:pt x="12008" y="692"/>
                  </a:lnTo>
                  <a:lnTo>
                    <a:pt x="11918" y="579"/>
                  </a:lnTo>
                  <a:lnTo>
                    <a:pt x="11816" y="466"/>
                  </a:lnTo>
                  <a:lnTo>
                    <a:pt x="11703" y="381"/>
                  </a:lnTo>
                  <a:lnTo>
                    <a:pt x="11579" y="310"/>
                  </a:lnTo>
                  <a:lnTo>
                    <a:pt x="11443" y="226"/>
                  </a:lnTo>
                  <a:lnTo>
                    <a:pt x="11297" y="169"/>
                  </a:lnTo>
                  <a:lnTo>
                    <a:pt x="11138" y="113"/>
                  </a:lnTo>
                  <a:lnTo>
                    <a:pt x="10969" y="56"/>
                  </a:lnTo>
                  <a:lnTo>
                    <a:pt x="10800" y="28"/>
                  </a:lnTo>
                  <a:lnTo>
                    <a:pt x="10619" y="28"/>
                  </a:lnTo>
                  <a:lnTo>
                    <a:pt x="10404" y="28"/>
                  </a:lnTo>
                  <a:lnTo>
                    <a:pt x="10257" y="28"/>
                  </a:lnTo>
                  <a:lnTo>
                    <a:pt x="10076" y="56"/>
                  </a:lnTo>
                  <a:lnTo>
                    <a:pt x="9952" y="84"/>
                  </a:lnTo>
                  <a:lnTo>
                    <a:pt x="9794" y="141"/>
                  </a:lnTo>
                  <a:lnTo>
                    <a:pt x="9692" y="226"/>
                  </a:lnTo>
                  <a:lnTo>
                    <a:pt x="9557" y="282"/>
                  </a:lnTo>
                  <a:lnTo>
                    <a:pt x="9455" y="381"/>
                  </a:lnTo>
                  <a:lnTo>
                    <a:pt x="9365" y="466"/>
                  </a:lnTo>
                  <a:lnTo>
                    <a:pt x="9274" y="579"/>
                  </a:lnTo>
                  <a:lnTo>
                    <a:pt x="9184" y="692"/>
                  </a:lnTo>
                  <a:lnTo>
                    <a:pt x="9128" y="791"/>
                  </a:lnTo>
                  <a:lnTo>
                    <a:pt x="9060" y="932"/>
                  </a:lnTo>
                  <a:lnTo>
                    <a:pt x="8969" y="1201"/>
                  </a:lnTo>
                  <a:lnTo>
                    <a:pt x="8913" y="1498"/>
                  </a:lnTo>
                  <a:lnTo>
                    <a:pt x="8890" y="1795"/>
                  </a:lnTo>
                  <a:lnTo>
                    <a:pt x="8890" y="2120"/>
                  </a:lnTo>
                  <a:lnTo>
                    <a:pt x="8913" y="2445"/>
                  </a:lnTo>
                  <a:lnTo>
                    <a:pt x="8969" y="2756"/>
                  </a:lnTo>
                  <a:lnTo>
                    <a:pt x="9060" y="3081"/>
                  </a:lnTo>
                  <a:lnTo>
                    <a:pt x="9173" y="3378"/>
                  </a:lnTo>
                  <a:lnTo>
                    <a:pt x="9297" y="3647"/>
                  </a:lnTo>
                  <a:lnTo>
                    <a:pt x="9466" y="3887"/>
                  </a:lnTo>
                  <a:lnTo>
                    <a:pt x="9579" y="4085"/>
                  </a:lnTo>
                  <a:lnTo>
                    <a:pt x="9670" y="4269"/>
                  </a:lnTo>
                  <a:lnTo>
                    <a:pt x="9726" y="4467"/>
                  </a:lnTo>
                  <a:lnTo>
                    <a:pt x="9771" y="4650"/>
                  </a:lnTo>
                  <a:lnTo>
                    <a:pt x="9771" y="4834"/>
                  </a:lnTo>
                  <a:lnTo>
                    <a:pt x="9749" y="5032"/>
                  </a:lnTo>
                  <a:lnTo>
                    <a:pt x="9715" y="5216"/>
                  </a:lnTo>
                  <a:lnTo>
                    <a:pt x="9625" y="5385"/>
                  </a:lnTo>
                  <a:lnTo>
                    <a:pt x="9534" y="5513"/>
                  </a:lnTo>
                  <a:lnTo>
                    <a:pt x="9410" y="5626"/>
                  </a:lnTo>
                  <a:lnTo>
                    <a:pt x="9229" y="5710"/>
                  </a:lnTo>
                  <a:lnTo>
                    <a:pt x="9060" y="5767"/>
                  </a:lnTo>
                  <a:lnTo>
                    <a:pt x="8845" y="5767"/>
                  </a:lnTo>
                  <a:lnTo>
                    <a:pt x="8585" y="5739"/>
                  </a:lnTo>
                  <a:lnTo>
                    <a:pt x="8325" y="5654"/>
                  </a:lnTo>
                  <a:lnTo>
                    <a:pt x="8020" y="5513"/>
                  </a:lnTo>
                  <a:lnTo>
                    <a:pt x="7840" y="5442"/>
                  </a:lnTo>
                  <a:lnTo>
                    <a:pt x="7648" y="5385"/>
                  </a:lnTo>
                  <a:lnTo>
                    <a:pt x="7433" y="5329"/>
                  </a:lnTo>
                  <a:lnTo>
                    <a:pt x="7241" y="5301"/>
                  </a:lnTo>
                  <a:lnTo>
                    <a:pt x="6755" y="5301"/>
                  </a:lnTo>
                  <a:lnTo>
                    <a:pt x="6281" y="5329"/>
                  </a:lnTo>
                  <a:lnTo>
                    <a:pt x="5784" y="5385"/>
                  </a:lnTo>
                  <a:lnTo>
                    <a:pt x="5264" y="5498"/>
                  </a:lnTo>
                  <a:lnTo>
                    <a:pt x="4744" y="5597"/>
                  </a:lnTo>
                  <a:lnTo>
                    <a:pt x="4247" y="5739"/>
                  </a:lnTo>
                  <a:lnTo>
                    <a:pt x="4202" y="5894"/>
                  </a:lnTo>
                  <a:lnTo>
                    <a:pt x="4202" y="6191"/>
                  </a:lnTo>
                  <a:lnTo>
                    <a:pt x="4202" y="6545"/>
                  </a:lnTo>
                  <a:lnTo>
                    <a:pt x="4225" y="6954"/>
                  </a:lnTo>
                  <a:lnTo>
                    <a:pt x="4315" y="7930"/>
                  </a:lnTo>
                  <a:lnTo>
                    <a:pt x="4394" y="9018"/>
                  </a:lnTo>
                  <a:lnTo>
                    <a:pt x="4439" y="9570"/>
                  </a:lnTo>
                  <a:lnTo>
                    <a:pt x="4462" y="10107"/>
                  </a:lnTo>
                  <a:lnTo>
                    <a:pt x="4484" y="10630"/>
                  </a:lnTo>
                  <a:lnTo>
                    <a:pt x="4507" y="11082"/>
                  </a:lnTo>
                  <a:lnTo>
                    <a:pt x="4484" y="11520"/>
                  </a:lnTo>
                  <a:lnTo>
                    <a:pt x="4439" y="11874"/>
                  </a:lnTo>
                  <a:lnTo>
                    <a:pt x="4394" y="12029"/>
                  </a:lnTo>
                  <a:lnTo>
                    <a:pt x="4349" y="12171"/>
                  </a:lnTo>
                  <a:lnTo>
                    <a:pt x="4315" y="12284"/>
                  </a:lnTo>
                  <a:lnTo>
                    <a:pt x="4247" y="12354"/>
                  </a:lnTo>
                  <a:close/>
                </a:path>
              </a:pathLst>
            </a:custGeom>
            <a:solidFill>
              <a:schemeClr val="bg2"/>
            </a:solidFill>
            <a:ln w="12700">
              <a:noFill/>
              <a:miter lim="800000"/>
              <a:headEnd/>
              <a:tailEnd/>
            </a:ln>
          </p:spPr>
          <p:txBody>
            <a:bodyPr rot="10800000" vert="eaVert"/>
            <a:lstStyle/>
            <a:p>
              <a:endParaRPr lang="en-US" dirty="0">
                <a:solidFill>
                  <a:srgbClr val="000000"/>
                </a:solidFill>
                <a:latin typeface="Arial" pitchFamily="34" charset="0"/>
                <a:cs typeface="Arial" pitchFamily="34" charset="0"/>
              </a:endParaRPr>
            </a:p>
          </p:txBody>
        </p:sp>
        <p:sp>
          <p:nvSpPr>
            <p:cNvPr id="20" name="Puzzle4">
              <a:extLst>
                <a:ext uri="{FF2B5EF4-FFF2-40B4-BE49-F238E27FC236}">
                  <a16:creationId xmlns:a16="http://schemas.microsoft.com/office/drawing/2014/main" id="{921BD357-1086-4FC6-9C71-B5F71829A6E8}"/>
                </a:ext>
              </a:extLst>
            </p:cNvPr>
            <p:cNvSpPr>
              <a:spLocks noEditPoints="1" noChangeArrowheads="1"/>
            </p:cNvSpPr>
            <p:nvPr/>
          </p:nvSpPr>
          <p:spPr bwMode="gray">
            <a:xfrm rot="5400000">
              <a:off x="2280" y="2117"/>
              <a:ext cx="439" cy="721"/>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 name="T24" fmla="*/ 2067 w 21600"/>
                <a:gd name="T25" fmla="*/ 5662 h 21600"/>
                <a:gd name="T26" fmla="*/ 20222 w 21600"/>
                <a:gd name="T27" fmla="*/ 15968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3813" y="10590"/>
                  </a:moveTo>
                  <a:lnTo>
                    <a:pt x="3927" y="10513"/>
                  </a:lnTo>
                  <a:lnTo>
                    <a:pt x="4078" y="10425"/>
                  </a:lnTo>
                  <a:lnTo>
                    <a:pt x="4210" y="10359"/>
                  </a:lnTo>
                  <a:lnTo>
                    <a:pt x="4361" y="10315"/>
                  </a:lnTo>
                  <a:lnTo>
                    <a:pt x="4682" y="10237"/>
                  </a:lnTo>
                  <a:lnTo>
                    <a:pt x="5041" y="10193"/>
                  </a:lnTo>
                  <a:lnTo>
                    <a:pt x="5456" y="10171"/>
                  </a:lnTo>
                  <a:lnTo>
                    <a:pt x="5853" y="10193"/>
                  </a:lnTo>
                  <a:lnTo>
                    <a:pt x="6249" y="10260"/>
                  </a:lnTo>
                  <a:lnTo>
                    <a:pt x="6646" y="10337"/>
                  </a:lnTo>
                  <a:lnTo>
                    <a:pt x="7004" y="10469"/>
                  </a:lnTo>
                  <a:lnTo>
                    <a:pt x="7363" y="10612"/>
                  </a:lnTo>
                  <a:lnTo>
                    <a:pt x="7665" y="10788"/>
                  </a:lnTo>
                  <a:lnTo>
                    <a:pt x="7911" y="10998"/>
                  </a:lnTo>
                  <a:lnTo>
                    <a:pt x="8024" y="11097"/>
                  </a:lnTo>
                  <a:lnTo>
                    <a:pt x="8137" y="11207"/>
                  </a:lnTo>
                  <a:lnTo>
                    <a:pt x="8194" y="11340"/>
                  </a:lnTo>
                  <a:lnTo>
                    <a:pt x="8269" y="11461"/>
                  </a:lnTo>
                  <a:lnTo>
                    <a:pt x="8307" y="11593"/>
                  </a:lnTo>
                  <a:lnTo>
                    <a:pt x="8307" y="11714"/>
                  </a:lnTo>
                  <a:lnTo>
                    <a:pt x="8307" y="11868"/>
                  </a:lnTo>
                  <a:lnTo>
                    <a:pt x="8307" y="12012"/>
                  </a:lnTo>
                  <a:lnTo>
                    <a:pt x="8194" y="12265"/>
                  </a:lnTo>
                  <a:lnTo>
                    <a:pt x="8062" y="12519"/>
                  </a:lnTo>
                  <a:lnTo>
                    <a:pt x="7873" y="12706"/>
                  </a:lnTo>
                  <a:lnTo>
                    <a:pt x="7627" y="12904"/>
                  </a:lnTo>
                  <a:lnTo>
                    <a:pt x="7363" y="13048"/>
                  </a:lnTo>
                  <a:lnTo>
                    <a:pt x="7080" y="13180"/>
                  </a:lnTo>
                  <a:lnTo>
                    <a:pt x="6759" y="13257"/>
                  </a:lnTo>
                  <a:lnTo>
                    <a:pt x="6419" y="13345"/>
                  </a:lnTo>
                  <a:lnTo>
                    <a:pt x="6098" y="13389"/>
                  </a:lnTo>
                  <a:lnTo>
                    <a:pt x="5739" y="13389"/>
                  </a:lnTo>
                  <a:lnTo>
                    <a:pt x="5418" y="13389"/>
                  </a:lnTo>
                  <a:lnTo>
                    <a:pt x="5079" y="13345"/>
                  </a:lnTo>
                  <a:lnTo>
                    <a:pt x="4758" y="13301"/>
                  </a:lnTo>
                  <a:lnTo>
                    <a:pt x="4474" y="13213"/>
                  </a:lnTo>
                  <a:lnTo>
                    <a:pt x="4172" y="13114"/>
                  </a:lnTo>
                  <a:lnTo>
                    <a:pt x="3965" y="12982"/>
                  </a:lnTo>
                  <a:lnTo>
                    <a:pt x="3738" y="12838"/>
                  </a:lnTo>
                  <a:lnTo>
                    <a:pt x="3493" y="12706"/>
                  </a:lnTo>
                  <a:lnTo>
                    <a:pt x="3228" y="12607"/>
                  </a:lnTo>
                  <a:lnTo>
                    <a:pt x="2945" y="12519"/>
                  </a:lnTo>
                  <a:lnTo>
                    <a:pt x="2700" y="12431"/>
                  </a:lnTo>
                  <a:lnTo>
                    <a:pt x="2397" y="12375"/>
                  </a:lnTo>
                  <a:lnTo>
                    <a:pt x="2152" y="12331"/>
                  </a:lnTo>
                  <a:lnTo>
                    <a:pt x="1888" y="12309"/>
                  </a:lnTo>
                  <a:lnTo>
                    <a:pt x="1642" y="12309"/>
                  </a:lnTo>
                  <a:lnTo>
                    <a:pt x="1397" y="12331"/>
                  </a:lnTo>
                  <a:lnTo>
                    <a:pt x="1170" y="12397"/>
                  </a:lnTo>
                  <a:lnTo>
                    <a:pt x="962" y="12453"/>
                  </a:lnTo>
                  <a:lnTo>
                    <a:pt x="774" y="12563"/>
                  </a:lnTo>
                  <a:lnTo>
                    <a:pt x="623" y="12684"/>
                  </a:lnTo>
                  <a:lnTo>
                    <a:pt x="528" y="12838"/>
                  </a:lnTo>
                  <a:lnTo>
                    <a:pt x="453" y="13026"/>
                  </a:lnTo>
                  <a:lnTo>
                    <a:pt x="339" y="13477"/>
                  </a:lnTo>
                  <a:lnTo>
                    <a:pt x="226" y="13984"/>
                  </a:lnTo>
                  <a:lnTo>
                    <a:pt x="151" y="14535"/>
                  </a:lnTo>
                  <a:lnTo>
                    <a:pt x="113" y="15075"/>
                  </a:lnTo>
                  <a:lnTo>
                    <a:pt x="113" y="15626"/>
                  </a:lnTo>
                  <a:lnTo>
                    <a:pt x="151" y="16133"/>
                  </a:lnTo>
                  <a:lnTo>
                    <a:pt x="188" y="16376"/>
                  </a:lnTo>
                  <a:lnTo>
                    <a:pt x="264" y="16585"/>
                  </a:lnTo>
                  <a:lnTo>
                    <a:pt x="339" y="16773"/>
                  </a:lnTo>
                  <a:lnTo>
                    <a:pt x="453" y="16938"/>
                  </a:lnTo>
                  <a:lnTo>
                    <a:pt x="1095" y="16883"/>
                  </a:lnTo>
                  <a:lnTo>
                    <a:pt x="1963" y="16795"/>
                  </a:lnTo>
                  <a:lnTo>
                    <a:pt x="2945" y="16751"/>
                  </a:lnTo>
                  <a:lnTo>
                    <a:pt x="3965" y="16706"/>
                  </a:lnTo>
                  <a:lnTo>
                    <a:pt x="5022" y="16684"/>
                  </a:lnTo>
                  <a:lnTo>
                    <a:pt x="5947" y="16684"/>
                  </a:lnTo>
                  <a:lnTo>
                    <a:pt x="6759" y="16706"/>
                  </a:lnTo>
                  <a:lnTo>
                    <a:pt x="7363" y="16751"/>
                  </a:lnTo>
                  <a:lnTo>
                    <a:pt x="7948" y="16839"/>
                  </a:lnTo>
                  <a:lnTo>
                    <a:pt x="8458" y="16916"/>
                  </a:lnTo>
                  <a:lnTo>
                    <a:pt x="8893" y="17026"/>
                  </a:lnTo>
                  <a:lnTo>
                    <a:pt x="9289" y="17158"/>
                  </a:lnTo>
                  <a:lnTo>
                    <a:pt x="9572" y="17280"/>
                  </a:lnTo>
                  <a:lnTo>
                    <a:pt x="9799" y="17412"/>
                  </a:lnTo>
                  <a:lnTo>
                    <a:pt x="9969" y="17555"/>
                  </a:lnTo>
                  <a:lnTo>
                    <a:pt x="10120" y="17687"/>
                  </a:lnTo>
                  <a:lnTo>
                    <a:pt x="10158" y="17831"/>
                  </a:lnTo>
                  <a:lnTo>
                    <a:pt x="10195" y="17974"/>
                  </a:lnTo>
                  <a:lnTo>
                    <a:pt x="10158" y="18128"/>
                  </a:lnTo>
                  <a:lnTo>
                    <a:pt x="10082" y="18271"/>
                  </a:lnTo>
                  <a:lnTo>
                    <a:pt x="9969" y="18426"/>
                  </a:lnTo>
                  <a:lnTo>
                    <a:pt x="9837" y="18569"/>
                  </a:lnTo>
                  <a:lnTo>
                    <a:pt x="9648" y="18701"/>
                  </a:lnTo>
                  <a:lnTo>
                    <a:pt x="9440" y="18822"/>
                  </a:lnTo>
                  <a:lnTo>
                    <a:pt x="9213" y="18999"/>
                  </a:lnTo>
                  <a:lnTo>
                    <a:pt x="9044" y="19186"/>
                  </a:lnTo>
                  <a:lnTo>
                    <a:pt x="8893" y="19395"/>
                  </a:lnTo>
                  <a:lnTo>
                    <a:pt x="8817" y="19627"/>
                  </a:lnTo>
                  <a:lnTo>
                    <a:pt x="8779" y="19858"/>
                  </a:lnTo>
                  <a:lnTo>
                    <a:pt x="8779" y="20112"/>
                  </a:lnTo>
                  <a:lnTo>
                    <a:pt x="8855" y="20354"/>
                  </a:lnTo>
                  <a:lnTo>
                    <a:pt x="8968" y="20586"/>
                  </a:lnTo>
                  <a:lnTo>
                    <a:pt x="9138" y="20817"/>
                  </a:lnTo>
                  <a:lnTo>
                    <a:pt x="9365" y="21026"/>
                  </a:lnTo>
                  <a:lnTo>
                    <a:pt x="9610" y="21192"/>
                  </a:lnTo>
                  <a:lnTo>
                    <a:pt x="9950" y="21368"/>
                  </a:lnTo>
                  <a:lnTo>
                    <a:pt x="10120" y="21445"/>
                  </a:lnTo>
                  <a:lnTo>
                    <a:pt x="10346" y="21511"/>
                  </a:lnTo>
                  <a:lnTo>
                    <a:pt x="10516" y="21555"/>
                  </a:lnTo>
                  <a:lnTo>
                    <a:pt x="10743" y="21600"/>
                  </a:lnTo>
                  <a:lnTo>
                    <a:pt x="10988" y="21644"/>
                  </a:lnTo>
                  <a:lnTo>
                    <a:pt x="11215" y="21666"/>
                  </a:lnTo>
                  <a:lnTo>
                    <a:pt x="11498" y="21666"/>
                  </a:lnTo>
                  <a:lnTo>
                    <a:pt x="11762" y="21666"/>
                  </a:lnTo>
                  <a:lnTo>
                    <a:pt x="12253" y="21644"/>
                  </a:lnTo>
                  <a:lnTo>
                    <a:pt x="12763" y="21577"/>
                  </a:lnTo>
                  <a:lnTo>
                    <a:pt x="13197" y="21467"/>
                  </a:lnTo>
                  <a:lnTo>
                    <a:pt x="13556" y="21346"/>
                  </a:lnTo>
                  <a:lnTo>
                    <a:pt x="13896" y="21192"/>
                  </a:lnTo>
                  <a:lnTo>
                    <a:pt x="14179" y="21026"/>
                  </a:lnTo>
                  <a:lnTo>
                    <a:pt x="14444" y="20839"/>
                  </a:lnTo>
                  <a:lnTo>
                    <a:pt x="14576" y="20641"/>
                  </a:lnTo>
                  <a:lnTo>
                    <a:pt x="14727" y="20431"/>
                  </a:lnTo>
                  <a:lnTo>
                    <a:pt x="14765" y="20200"/>
                  </a:lnTo>
                  <a:lnTo>
                    <a:pt x="14802" y="19991"/>
                  </a:lnTo>
                  <a:lnTo>
                    <a:pt x="14727" y="19759"/>
                  </a:lnTo>
                  <a:lnTo>
                    <a:pt x="14613" y="19550"/>
                  </a:lnTo>
                  <a:lnTo>
                    <a:pt x="14444" y="19307"/>
                  </a:lnTo>
                  <a:lnTo>
                    <a:pt x="14217" y="19098"/>
                  </a:lnTo>
                  <a:lnTo>
                    <a:pt x="13934" y="18911"/>
                  </a:lnTo>
                  <a:lnTo>
                    <a:pt x="13669" y="18745"/>
                  </a:lnTo>
                  <a:lnTo>
                    <a:pt x="13462" y="18547"/>
                  </a:lnTo>
                  <a:lnTo>
                    <a:pt x="13311" y="18337"/>
                  </a:lnTo>
                  <a:lnTo>
                    <a:pt x="13197" y="18150"/>
                  </a:lnTo>
                  <a:lnTo>
                    <a:pt x="13122" y="17941"/>
                  </a:lnTo>
                  <a:lnTo>
                    <a:pt x="13122" y="17720"/>
                  </a:lnTo>
                  <a:lnTo>
                    <a:pt x="13122" y="17533"/>
                  </a:lnTo>
                  <a:lnTo>
                    <a:pt x="13197" y="17346"/>
                  </a:lnTo>
                  <a:lnTo>
                    <a:pt x="13273" y="17158"/>
                  </a:lnTo>
                  <a:lnTo>
                    <a:pt x="13386" y="16982"/>
                  </a:lnTo>
                  <a:lnTo>
                    <a:pt x="13537" y="16839"/>
                  </a:lnTo>
                  <a:lnTo>
                    <a:pt x="13707" y="16706"/>
                  </a:lnTo>
                  <a:lnTo>
                    <a:pt x="13896" y="16607"/>
                  </a:lnTo>
                  <a:lnTo>
                    <a:pt x="14104" y="16519"/>
                  </a:lnTo>
                  <a:lnTo>
                    <a:pt x="14330" y="16453"/>
                  </a:lnTo>
                  <a:lnTo>
                    <a:pt x="14538" y="16431"/>
                  </a:lnTo>
                  <a:lnTo>
                    <a:pt x="14897" y="16453"/>
                  </a:lnTo>
                  <a:lnTo>
                    <a:pt x="15406" y="16497"/>
                  </a:lnTo>
                  <a:lnTo>
                    <a:pt x="16105" y="16541"/>
                  </a:lnTo>
                  <a:lnTo>
                    <a:pt x="16898" y="16607"/>
                  </a:lnTo>
                  <a:lnTo>
                    <a:pt x="17804" y="16651"/>
                  </a:lnTo>
                  <a:lnTo>
                    <a:pt x="18786" y="16684"/>
                  </a:lnTo>
                  <a:lnTo>
                    <a:pt x="19844" y="16728"/>
                  </a:lnTo>
                  <a:lnTo>
                    <a:pt x="20920" y="16751"/>
                  </a:lnTo>
                  <a:lnTo>
                    <a:pt x="21109" y="16497"/>
                  </a:lnTo>
                  <a:lnTo>
                    <a:pt x="21241" y="16222"/>
                  </a:lnTo>
                  <a:lnTo>
                    <a:pt x="21392" y="15946"/>
                  </a:lnTo>
                  <a:lnTo>
                    <a:pt x="21467" y="15648"/>
                  </a:lnTo>
                  <a:lnTo>
                    <a:pt x="21543" y="15351"/>
                  </a:lnTo>
                  <a:lnTo>
                    <a:pt x="21618" y="15042"/>
                  </a:lnTo>
                  <a:lnTo>
                    <a:pt x="21618" y="14745"/>
                  </a:lnTo>
                  <a:lnTo>
                    <a:pt x="21618" y="14447"/>
                  </a:lnTo>
                  <a:lnTo>
                    <a:pt x="21618" y="14150"/>
                  </a:lnTo>
                  <a:lnTo>
                    <a:pt x="21581" y="13852"/>
                  </a:lnTo>
                  <a:lnTo>
                    <a:pt x="21505" y="13577"/>
                  </a:lnTo>
                  <a:lnTo>
                    <a:pt x="21430" y="13301"/>
                  </a:lnTo>
                  <a:lnTo>
                    <a:pt x="21354" y="13048"/>
                  </a:lnTo>
                  <a:lnTo>
                    <a:pt x="21241" y="12816"/>
                  </a:lnTo>
                  <a:lnTo>
                    <a:pt x="21146" y="12607"/>
                  </a:lnTo>
                  <a:lnTo>
                    <a:pt x="21033" y="12431"/>
                  </a:lnTo>
                  <a:lnTo>
                    <a:pt x="20920" y="12265"/>
                  </a:lnTo>
                  <a:lnTo>
                    <a:pt x="20769" y="12144"/>
                  </a:lnTo>
                  <a:lnTo>
                    <a:pt x="20637" y="12034"/>
                  </a:lnTo>
                  <a:lnTo>
                    <a:pt x="20486" y="11946"/>
                  </a:lnTo>
                  <a:lnTo>
                    <a:pt x="20297" y="11891"/>
                  </a:lnTo>
                  <a:lnTo>
                    <a:pt x="20165" y="11846"/>
                  </a:lnTo>
                  <a:lnTo>
                    <a:pt x="19976" y="11824"/>
                  </a:lnTo>
                  <a:lnTo>
                    <a:pt x="19806" y="11802"/>
                  </a:lnTo>
                  <a:lnTo>
                    <a:pt x="19390" y="11824"/>
                  </a:lnTo>
                  <a:lnTo>
                    <a:pt x="18956" y="11891"/>
                  </a:lnTo>
                  <a:lnTo>
                    <a:pt x="18503" y="11968"/>
                  </a:lnTo>
                  <a:lnTo>
                    <a:pt x="17993" y="12078"/>
                  </a:lnTo>
                  <a:lnTo>
                    <a:pt x="17653" y="12144"/>
                  </a:lnTo>
                  <a:lnTo>
                    <a:pt x="17332" y="12199"/>
                  </a:lnTo>
                  <a:lnTo>
                    <a:pt x="17049" y="12221"/>
                  </a:lnTo>
                  <a:lnTo>
                    <a:pt x="16747" y="12243"/>
                  </a:lnTo>
                  <a:lnTo>
                    <a:pt x="16464" y="12243"/>
                  </a:lnTo>
                  <a:lnTo>
                    <a:pt x="16218" y="12243"/>
                  </a:lnTo>
                  <a:lnTo>
                    <a:pt x="15992" y="12221"/>
                  </a:lnTo>
                  <a:lnTo>
                    <a:pt x="15746" y="12199"/>
                  </a:lnTo>
                  <a:lnTo>
                    <a:pt x="15520" y="12155"/>
                  </a:lnTo>
                  <a:lnTo>
                    <a:pt x="15350" y="12122"/>
                  </a:lnTo>
                  <a:lnTo>
                    <a:pt x="15161" y="12056"/>
                  </a:lnTo>
                  <a:lnTo>
                    <a:pt x="14972" y="11990"/>
                  </a:lnTo>
                  <a:lnTo>
                    <a:pt x="14689" y="11846"/>
                  </a:lnTo>
                  <a:lnTo>
                    <a:pt x="14444" y="11670"/>
                  </a:lnTo>
                  <a:lnTo>
                    <a:pt x="14255" y="11483"/>
                  </a:lnTo>
                  <a:lnTo>
                    <a:pt x="14104" y="11295"/>
                  </a:lnTo>
                  <a:lnTo>
                    <a:pt x="14028" y="11086"/>
                  </a:lnTo>
                  <a:lnTo>
                    <a:pt x="13972" y="10888"/>
                  </a:lnTo>
                  <a:lnTo>
                    <a:pt x="13972" y="10700"/>
                  </a:lnTo>
                  <a:lnTo>
                    <a:pt x="14009" y="10513"/>
                  </a:lnTo>
                  <a:lnTo>
                    <a:pt x="14066" y="10359"/>
                  </a:lnTo>
                  <a:lnTo>
                    <a:pt x="14179" y="10215"/>
                  </a:lnTo>
                  <a:lnTo>
                    <a:pt x="14406" y="10006"/>
                  </a:lnTo>
                  <a:lnTo>
                    <a:pt x="14651" y="9830"/>
                  </a:lnTo>
                  <a:lnTo>
                    <a:pt x="14878" y="9686"/>
                  </a:lnTo>
                  <a:lnTo>
                    <a:pt x="15123" y="9554"/>
                  </a:lnTo>
                  <a:lnTo>
                    <a:pt x="15350" y="9477"/>
                  </a:lnTo>
                  <a:lnTo>
                    <a:pt x="15558" y="9411"/>
                  </a:lnTo>
                  <a:lnTo>
                    <a:pt x="15803" y="9345"/>
                  </a:lnTo>
                  <a:lnTo>
                    <a:pt x="16030" y="9323"/>
                  </a:lnTo>
                  <a:lnTo>
                    <a:pt x="16256" y="9301"/>
                  </a:lnTo>
                  <a:lnTo>
                    <a:pt x="16464" y="9323"/>
                  </a:lnTo>
                  <a:lnTo>
                    <a:pt x="16690" y="9345"/>
                  </a:lnTo>
                  <a:lnTo>
                    <a:pt x="16898" y="9367"/>
                  </a:lnTo>
                  <a:lnTo>
                    <a:pt x="17332" y="9477"/>
                  </a:lnTo>
                  <a:lnTo>
                    <a:pt x="17767" y="9598"/>
                  </a:lnTo>
                  <a:lnTo>
                    <a:pt x="18163" y="9731"/>
                  </a:lnTo>
                  <a:lnTo>
                    <a:pt x="18597" y="9874"/>
                  </a:lnTo>
                  <a:lnTo>
                    <a:pt x="18994" y="10006"/>
                  </a:lnTo>
                  <a:lnTo>
                    <a:pt x="19428" y="10083"/>
                  </a:lnTo>
                  <a:lnTo>
                    <a:pt x="19617" y="10127"/>
                  </a:lnTo>
                  <a:lnTo>
                    <a:pt x="19844" y="10149"/>
                  </a:lnTo>
                  <a:lnTo>
                    <a:pt x="20013" y="10149"/>
                  </a:lnTo>
                  <a:lnTo>
                    <a:pt x="20240" y="10127"/>
                  </a:lnTo>
                  <a:lnTo>
                    <a:pt x="20410" y="10105"/>
                  </a:lnTo>
                  <a:lnTo>
                    <a:pt x="20637" y="10061"/>
                  </a:lnTo>
                  <a:lnTo>
                    <a:pt x="20844" y="9984"/>
                  </a:lnTo>
                  <a:lnTo>
                    <a:pt x="21033" y="9896"/>
                  </a:lnTo>
                  <a:lnTo>
                    <a:pt x="21146" y="9830"/>
                  </a:lnTo>
                  <a:lnTo>
                    <a:pt x="21203" y="9753"/>
                  </a:lnTo>
                  <a:lnTo>
                    <a:pt x="21279" y="9642"/>
                  </a:lnTo>
                  <a:lnTo>
                    <a:pt x="21354" y="9521"/>
                  </a:lnTo>
                  <a:lnTo>
                    <a:pt x="21430" y="9246"/>
                  </a:lnTo>
                  <a:lnTo>
                    <a:pt x="21430" y="8904"/>
                  </a:lnTo>
                  <a:lnTo>
                    <a:pt x="21430" y="8540"/>
                  </a:lnTo>
                  <a:lnTo>
                    <a:pt x="21392" y="8144"/>
                  </a:lnTo>
                  <a:lnTo>
                    <a:pt x="21354" y="7714"/>
                  </a:lnTo>
                  <a:lnTo>
                    <a:pt x="21279" y="7295"/>
                  </a:lnTo>
                  <a:lnTo>
                    <a:pt x="21146" y="6446"/>
                  </a:lnTo>
                  <a:lnTo>
                    <a:pt x="20995" y="5686"/>
                  </a:lnTo>
                  <a:lnTo>
                    <a:pt x="20958" y="5366"/>
                  </a:lnTo>
                  <a:lnTo>
                    <a:pt x="20958" y="5091"/>
                  </a:lnTo>
                  <a:lnTo>
                    <a:pt x="20958" y="4860"/>
                  </a:lnTo>
                  <a:lnTo>
                    <a:pt x="21033" y="4716"/>
                  </a:lnTo>
                  <a:lnTo>
                    <a:pt x="20637" y="4860"/>
                  </a:lnTo>
                  <a:lnTo>
                    <a:pt x="20127" y="4992"/>
                  </a:lnTo>
                  <a:lnTo>
                    <a:pt x="19617" y="5069"/>
                  </a:lnTo>
                  <a:lnTo>
                    <a:pt x="19032" y="5157"/>
                  </a:lnTo>
                  <a:lnTo>
                    <a:pt x="18465" y="5201"/>
                  </a:lnTo>
                  <a:lnTo>
                    <a:pt x="17842" y="5245"/>
                  </a:lnTo>
                  <a:lnTo>
                    <a:pt x="17219" y="5267"/>
                  </a:lnTo>
                  <a:lnTo>
                    <a:pt x="16615" y="5267"/>
                  </a:lnTo>
                  <a:lnTo>
                    <a:pt x="15992" y="5245"/>
                  </a:lnTo>
                  <a:lnTo>
                    <a:pt x="15369" y="5201"/>
                  </a:lnTo>
                  <a:lnTo>
                    <a:pt x="14840" y="5157"/>
                  </a:lnTo>
                  <a:lnTo>
                    <a:pt x="14293" y="5091"/>
                  </a:lnTo>
                  <a:lnTo>
                    <a:pt x="13783" y="5014"/>
                  </a:lnTo>
                  <a:lnTo>
                    <a:pt x="13386" y="4926"/>
                  </a:lnTo>
                  <a:lnTo>
                    <a:pt x="13027" y="4815"/>
                  </a:lnTo>
                  <a:lnTo>
                    <a:pt x="12725" y="4716"/>
                  </a:lnTo>
                  <a:lnTo>
                    <a:pt x="12480" y="4606"/>
                  </a:lnTo>
                  <a:lnTo>
                    <a:pt x="12291" y="4496"/>
                  </a:lnTo>
                  <a:lnTo>
                    <a:pt x="12197" y="4397"/>
                  </a:lnTo>
                  <a:lnTo>
                    <a:pt x="12083" y="4286"/>
                  </a:lnTo>
                  <a:lnTo>
                    <a:pt x="12046" y="4187"/>
                  </a:lnTo>
                  <a:lnTo>
                    <a:pt x="12008" y="4077"/>
                  </a:lnTo>
                  <a:lnTo>
                    <a:pt x="12046" y="3967"/>
                  </a:lnTo>
                  <a:lnTo>
                    <a:pt x="12121" y="3868"/>
                  </a:lnTo>
                  <a:lnTo>
                    <a:pt x="12197" y="3735"/>
                  </a:lnTo>
                  <a:lnTo>
                    <a:pt x="12291" y="3614"/>
                  </a:lnTo>
                  <a:lnTo>
                    <a:pt x="12442" y="3482"/>
                  </a:lnTo>
                  <a:lnTo>
                    <a:pt x="12631" y="3361"/>
                  </a:lnTo>
                  <a:lnTo>
                    <a:pt x="13065" y="3085"/>
                  </a:lnTo>
                  <a:lnTo>
                    <a:pt x="13537" y="2766"/>
                  </a:lnTo>
                  <a:lnTo>
                    <a:pt x="13783" y="2578"/>
                  </a:lnTo>
                  <a:lnTo>
                    <a:pt x="13934" y="2380"/>
                  </a:lnTo>
                  <a:lnTo>
                    <a:pt x="14028" y="2171"/>
                  </a:lnTo>
                  <a:lnTo>
                    <a:pt x="14104" y="1961"/>
                  </a:lnTo>
                  <a:lnTo>
                    <a:pt x="14104" y="1730"/>
                  </a:lnTo>
                  <a:lnTo>
                    <a:pt x="14066" y="1498"/>
                  </a:lnTo>
                  <a:lnTo>
                    <a:pt x="13972" y="1267"/>
                  </a:lnTo>
                  <a:lnTo>
                    <a:pt x="13820" y="1057"/>
                  </a:lnTo>
                  <a:lnTo>
                    <a:pt x="13594" y="837"/>
                  </a:lnTo>
                  <a:lnTo>
                    <a:pt x="13386" y="628"/>
                  </a:lnTo>
                  <a:lnTo>
                    <a:pt x="13103" y="462"/>
                  </a:lnTo>
                  <a:lnTo>
                    <a:pt x="12763" y="308"/>
                  </a:lnTo>
                  <a:lnTo>
                    <a:pt x="12404" y="187"/>
                  </a:lnTo>
                  <a:lnTo>
                    <a:pt x="12008" y="77"/>
                  </a:lnTo>
                  <a:lnTo>
                    <a:pt x="11574" y="33"/>
                  </a:lnTo>
                  <a:lnTo>
                    <a:pt x="11102" y="11"/>
                  </a:lnTo>
                  <a:lnTo>
                    <a:pt x="10667" y="11"/>
                  </a:lnTo>
                  <a:lnTo>
                    <a:pt x="10233" y="77"/>
                  </a:lnTo>
                  <a:lnTo>
                    <a:pt x="9837" y="187"/>
                  </a:lnTo>
                  <a:lnTo>
                    <a:pt x="9440" y="286"/>
                  </a:lnTo>
                  <a:lnTo>
                    <a:pt x="9062" y="462"/>
                  </a:lnTo>
                  <a:lnTo>
                    <a:pt x="8741" y="628"/>
                  </a:lnTo>
                  <a:lnTo>
                    <a:pt x="8458" y="815"/>
                  </a:lnTo>
                  <a:lnTo>
                    <a:pt x="8232" y="1035"/>
                  </a:lnTo>
                  <a:lnTo>
                    <a:pt x="8062" y="1245"/>
                  </a:lnTo>
                  <a:lnTo>
                    <a:pt x="7911" y="1476"/>
                  </a:lnTo>
                  <a:lnTo>
                    <a:pt x="7835" y="1708"/>
                  </a:lnTo>
                  <a:lnTo>
                    <a:pt x="7797" y="1961"/>
                  </a:lnTo>
                  <a:lnTo>
                    <a:pt x="7835" y="2193"/>
                  </a:lnTo>
                  <a:lnTo>
                    <a:pt x="7948" y="2402"/>
                  </a:lnTo>
                  <a:lnTo>
                    <a:pt x="8062" y="2534"/>
                  </a:lnTo>
                  <a:lnTo>
                    <a:pt x="8175" y="2644"/>
                  </a:lnTo>
                  <a:lnTo>
                    <a:pt x="8269" y="2744"/>
                  </a:lnTo>
                  <a:lnTo>
                    <a:pt x="8420" y="2832"/>
                  </a:lnTo>
                  <a:lnTo>
                    <a:pt x="8704" y="3019"/>
                  </a:lnTo>
                  <a:lnTo>
                    <a:pt x="8968" y="3206"/>
                  </a:lnTo>
                  <a:lnTo>
                    <a:pt x="9138" y="3405"/>
                  </a:lnTo>
                  <a:lnTo>
                    <a:pt x="9327" y="3570"/>
                  </a:lnTo>
                  <a:lnTo>
                    <a:pt x="9440" y="3735"/>
                  </a:lnTo>
                  <a:lnTo>
                    <a:pt x="9516" y="3890"/>
                  </a:lnTo>
                  <a:lnTo>
                    <a:pt x="9534" y="4033"/>
                  </a:lnTo>
                  <a:lnTo>
                    <a:pt x="9534" y="4165"/>
                  </a:lnTo>
                  <a:lnTo>
                    <a:pt x="9516" y="4286"/>
                  </a:lnTo>
                  <a:lnTo>
                    <a:pt x="9440" y="4397"/>
                  </a:lnTo>
                  <a:lnTo>
                    <a:pt x="9327" y="4496"/>
                  </a:lnTo>
                  <a:lnTo>
                    <a:pt x="9176" y="4562"/>
                  </a:lnTo>
                  <a:lnTo>
                    <a:pt x="9006" y="4628"/>
                  </a:lnTo>
                  <a:lnTo>
                    <a:pt x="8779" y="4694"/>
                  </a:lnTo>
                  <a:lnTo>
                    <a:pt x="8534" y="4716"/>
                  </a:lnTo>
                  <a:lnTo>
                    <a:pt x="8232" y="4716"/>
                  </a:lnTo>
                  <a:lnTo>
                    <a:pt x="7118" y="4738"/>
                  </a:lnTo>
                  <a:lnTo>
                    <a:pt x="5947" y="4771"/>
                  </a:lnTo>
                  <a:lnTo>
                    <a:pt x="4795" y="4815"/>
                  </a:lnTo>
                  <a:lnTo>
                    <a:pt x="3681" y="4860"/>
                  </a:lnTo>
                  <a:lnTo>
                    <a:pt x="2662" y="4882"/>
                  </a:lnTo>
                  <a:lnTo>
                    <a:pt x="1755" y="4882"/>
                  </a:lnTo>
                  <a:lnTo>
                    <a:pt x="1359" y="4860"/>
                  </a:lnTo>
                  <a:lnTo>
                    <a:pt x="981" y="4837"/>
                  </a:lnTo>
                  <a:lnTo>
                    <a:pt x="698" y="4771"/>
                  </a:lnTo>
                  <a:lnTo>
                    <a:pt x="453" y="4716"/>
                  </a:lnTo>
                  <a:lnTo>
                    <a:pt x="453" y="5322"/>
                  </a:lnTo>
                  <a:lnTo>
                    <a:pt x="453" y="6083"/>
                  </a:lnTo>
                  <a:lnTo>
                    <a:pt x="453" y="6909"/>
                  </a:lnTo>
                  <a:lnTo>
                    <a:pt x="453" y="7780"/>
                  </a:lnTo>
                  <a:lnTo>
                    <a:pt x="453" y="8606"/>
                  </a:lnTo>
                  <a:lnTo>
                    <a:pt x="453" y="9345"/>
                  </a:lnTo>
                  <a:lnTo>
                    <a:pt x="453" y="9918"/>
                  </a:lnTo>
                  <a:lnTo>
                    <a:pt x="453" y="10282"/>
                  </a:lnTo>
                  <a:lnTo>
                    <a:pt x="490" y="10381"/>
                  </a:lnTo>
                  <a:lnTo>
                    <a:pt x="547" y="10491"/>
                  </a:lnTo>
                  <a:lnTo>
                    <a:pt x="660" y="10590"/>
                  </a:lnTo>
                  <a:lnTo>
                    <a:pt x="811" y="10700"/>
                  </a:lnTo>
                  <a:lnTo>
                    <a:pt x="981" y="10811"/>
                  </a:lnTo>
                  <a:lnTo>
                    <a:pt x="1208" y="10888"/>
                  </a:lnTo>
                  <a:lnTo>
                    <a:pt x="1453" y="10954"/>
                  </a:lnTo>
                  <a:lnTo>
                    <a:pt x="1718" y="11020"/>
                  </a:lnTo>
                  <a:lnTo>
                    <a:pt x="1963" y="11064"/>
                  </a:lnTo>
                  <a:lnTo>
                    <a:pt x="2265" y="11086"/>
                  </a:lnTo>
                  <a:lnTo>
                    <a:pt x="2548" y="11064"/>
                  </a:lnTo>
                  <a:lnTo>
                    <a:pt x="2794" y="11042"/>
                  </a:lnTo>
                  <a:lnTo>
                    <a:pt x="3096" y="10976"/>
                  </a:lnTo>
                  <a:lnTo>
                    <a:pt x="3341" y="10888"/>
                  </a:lnTo>
                  <a:lnTo>
                    <a:pt x="3606" y="10766"/>
                  </a:lnTo>
                  <a:lnTo>
                    <a:pt x="3813" y="10590"/>
                  </a:lnTo>
                  <a:close/>
                </a:path>
              </a:pathLst>
            </a:custGeom>
            <a:solidFill>
              <a:srgbClr val="B2B2B2"/>
            </a:solidFill>
            <a:ln w="12700">
              <a:noFill/>
              <a:miter lim="800000"/>
              <a:headEnd/>
              <a:tailEnd/>
            </a:ln>
          </p:spPr>
          <p:txBody>
            <a:bodyPr rot="10800000" vert="eaVert"/>
            <a:lstStyle/>
            <a:p>
              <a:endParaRPr lang="en-US">
                <a:solidFill>
                  <a:srgbClr val="000000"/>
                </a:solidFill>
                <a:latin typeface="Arial" pitchFamily="34" charset="0"/>
                <a:cs typeface="Arial" pitchFamily="34" charset="0"/>
              </a:endParaRPr>
            </a:p>
          </p:txBody>
        </p:sp>
        <p:sp>
          <p:nvSpPr>
            <p:cNvPr id="21" name="Puzzle1">
              <a:extLst>
                <a:ext uri="{FF2B5EF4-FFF2-40B4-BE49-F238E27FC236}">
                  <a16:creationId xmlns:a16="http://schemas.microsoft.com/office/drawing/2014/main" id="{0A974D1B-3DB4-45D1-99B8-F3B893504A3F}"/>
                </a:ext>
              </a:extLst>
            </p:cNvPr>
            <p:cNvSpPr>
              <a:spLocks noEditPoints="1" noChangeArrowheads="1"/>
            </p:cNvSpPr>
            <p:nvPr/>
          </p:nvSpPr>
          <p:spPr bwMode="gray">
            <a:xfrm rot="8140463">
              <a:off x="2518" y="1736"/>
              <a:ext cx="760" cy="417"/>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 name="T24" fmla="*/ 6096 w 21600"/>
                <a:gd name="T25" fmla="*/ 2562 h 21600"/>
                <a:gd name="T26" fmla="*/ 16119 w 21600"/>
                <a:gd name="T27" fmla="*/ 19540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9360" y="20836"/>
                  </a:moveTo>
                  <a:lnTo>
                    <a:pt x="9528" y="20836"/>
                  </a:lnTo>
                  <a:lnTo>
                    <a:pt x="9686" y="20762"/>
                  </a:lnTo>
                  <a:lnTo>
                    <a:pt x="9810" y="20687"/>
                  </a:lnTo>
                  <a:lnTo>
                    <a:pt x="9922" y="20575"/>
                  </a:lnTo>
                  <a:lnTo>
                    <a:pt x="10012" y="20426"/>
                  </a:lnTo>
                  <a:lnTo>
                    <a:pt x="10068" y="20296"/>
                  </a:lnTo>
                  <a:lnTo>
                    <a:pt x="10113" y="20110"/>
                  </a:lnTo>
                  <a:lnTo>
                    <a:pt x="10136" y="19905"/>
                  </a:lnTo>
                  <a:lnTo>
                    <a:pt x="10136" y="19682"/>
                  </a:lnTo>
                  <a:lnTo>
                    <a:pt x="10113" y="19440"/>
                  </a:lnTo>
                  <a:lnTo>
                    <a:pt x="10068" y="19142"/>
                  </a:lnTo>
                  <a:lnTo>
                    <a:pt x="10012" y="18900"/>
                  </a:lnTo>
                  <a:lnTo>
                    <a:pt x="9900" y="18620"/>
                  </a:lnTo>
                  <a:lnTo>
                    <a:pt x="9787" y="18285"/>
                  </a:lnTo>
                  <a:lnTo>
                    <a:pt x="9641" y="17968"/>
                  </a:lnTo>
                  <a:lnTo>
                    <a:pt x="9472" y="17652"/>
                  </a:lnTo>
                  <a:lnTo>
                    <a:pt x="9382" y="17466"/>
                  </a:lnTo>
                  <a:lnTo>
                    <a:pt x="9315" y="17298"/>
                  </a:lnTo>
                  <a:lnTo>
                    <a:pt x="9258" y="17112"/>
                  </a:lnTo>
                  <a:lnTo>
                    <a:pt x="9191" y="16926"/>
                  </a:lnTo>
                  <a:lnTo>
                    <a:pt x="9123" y="16535"/>
                  </a:lnTo>
                  <a:lnTo>
                    <a:pt x="9101" y="16144"/>
                  </a:lnTo>
                  <a:lnTo>
                    <a:pt x="9101" y="15753"/>
                  </a:lnTo>
                  <a:lnTo>
                    <a:pt x="9168" y="15362"/>
                  </a:lnTo>
                  <a:lnTo>
                    <a:pt x="9236" y="14971"/>
                  </a:lnTo>
                  <a:lnTo>
                    <a:pt x="9360" y="14580"/>
                  </a:lnTo>
                  <a:lnTo>
                    <a:pt x="9495" y="14244"/>
                  </a:lnTo>
                  <a:lnTo>
                    <a:pt x="9663" y="13891"/>
                  </a:lnTo>
                  <a:lnTo>
                    <a:pt x="9855" y="13611"/>
                  </a:lnTo>
                  <a:lnTo>
                    <a:pt x="10068" y="13351"/>
                  </a:lnTo>
                  <a:lnTo>
                    <a:pt x="10293" y="13146"/>
                  </a:lnTo>
                  <a:lnTo>
                    <a:pt x="10552" y="12997"/>
                  </a:lnTo>
                  <a:lnTo>
                    <a:pt x="10811" y="12885"/>
                  </a:lnTo>
                  <a:lnTo>
                    <a:pt x="11069" y="12866"/>
                  </a:lnTo>
                  <a:lnTo>
                    <a:pt x="11351" y="12885"/>
                  </a:lnTo>
                  <a:lnTo>
                    <a:pt x="11610" y="12997"/>
                  </a:lnTo>
                  <a:lnTo>
                    <a:pt x="11846" y="13183"/>
                  </a:lnTo>
                  <a:lnTo>
                    <a:pt x="12060" y="13388"/>
                  </a:lnTo>
                  <a:lnTo>
                    <a:pt x="12251" y="13648"/>
                  </a:lnTo>
                  <a:lnTo>
                    <a:pt x="12419" y="13928"/>
                  </a:lnTo>
                  <a:lnTo>
                    <a:pt x="12555" y="14244"/>
                  </a:lnTo>
                  <a:lnTo>
                    <a:pt x="12690" y="14617"/>
                  </a:lnTo>
                  <a:lnTo>
                    <a:pt x="12768" y="15008"/>
                  </a:lnTo>
                  <a:lnTo>
                    <a:pt x="12836" y="15399"/>
                  </a:lnTo>
                  <a:lnTo>
                    <a:pt x="12858" y="15753"/>
                  </a:lnTo>
                  <a:lnTo>
                    <a:pt x="12858" y="16144"/>
                  </a:lnTo>
                  <a:lnTo>
                    <a:pt x="12813" y="16535"/>
                  </a:lnTo>
                  <a:lnTo>
                    <a:pt x="12746" y="16888"/>
                  </a:lnTo>
                  <a:lnTo>
                    <a:pt x="12667" y="17224"/>
                  </a:lnTo>
                  <a:lnTo>
                    <a:pt x="12510" y="17503"/>
                  </a:lnTo>
                  <a:lnTo>
                    <a:pt x="12228" y="18043"/>
                  </a:lnTo>
                  <a:lnTo>
                    <a:pt x="11970" y="18546"/>
                  </a:lnTo>
                  <a:lnTo>
                    <a:pt x="11868" y="18751"/>
                  </a:lnTo>
                  <a:lnTo>
                    <a:pt x="11778" y="18974"/>
                  </a:lnTo>
                  <a:lnTo>
                    <a:pt x="11711" y="19179"/>
                  </a:lnTo>
                  <a:lnTo>
                    <a:pt x="11666" y="19365"/>
                  </a:lnTo>
                  <a:lnTo>
                    <a:pt x="11632" y="19570"/>
                  </a:lnTo>
                  <a:lnTo>
                    <a:pt x="11632" y="19756"/>
                  </a:lnTo>
                  <a:lnTo>
                    <a:pt x="11632" y="19942"/>
                  </a:lnTo>
                  <a:lnTo>
                    <a:pt x="11643" y="20110"/>
                  </a:lnTo>
                  <a:lnTo>
                    <a:pt x="11711" y="20296"/>
                  </a:lnTo>
                  <a:lnTo>
                    <a:pt x="11801" y="20464"/>
                  </a:lnTo>
                  <a:lnTo>
                    <a:pt x="11891" y="20650"/>
                  </a:lnTo>
                  <a:lnTo>
                    <a:pt x="12037" y="20836"/>
                  </a:lnTo>
                  <a:lnTo>
                    <a:pt x="12206" y="21004"/>
                  </a:lnTo>
                  <a:lnTo>
                    <a:pt x="12419" y="21190"/>
                  </a:lnTo>
                  <a:lnTo>
                    <a:pt x="12667" y="21320"/>
                  </a:lnTo>
                  <a:lnTo>
                    <a:pt x="12960" y="21432"/>
                  </a:lnTo>
                  <a:lnTo>
                    <a:pt x="13286" y="21544"/>
                  </a:lnTo>
                  <a:lnTo>
                    <a:pt x="13612" y="21655"/>
                  </a:lnTo>
                  <a:lnTo>
                    <a:pt x="13983" y="21693"/>
                  </a:lnTo>
                  <a:lnTo>
                    <a:pt x="14343" y="21730"/>
                  </a:lnTo>
                  <a:lnTo>
                    <a:pt x="14715" y="21730"/>
                  </a:lnTo>
                  <a:lnTo>
                    <a:pt x="15075" y="21730"/>
                  </a:lnTo>
                  <a:lnTo>
                    <a:pt x="15446" y="21655"/>
                  </a:lnTo>
                  <a:lnTo>
                    <a:pt x="15794" y="21581"/>
                  </a:lnTo>
                  <a:lnTo>
                    <a:pt x="16132" y="21432"/>
                  </a:lnTo>
                  <a:lnTo>
                    <a:pt x="16458" y="21302"/>
                  </a:lnTo>
                  <a:lnTo>
                    <a:pt x="16740" y="21078"/>
                  </a:lnTo>
                  <a:lnTo>
                    <a:pt x="16976" y="20836"/>
                  </a:lnTo>
                  <a:lnTo>
                    <a:pt x="17043" y="20650"/>
                  </a:lnTo>
                  <a:lnTo>
                    <a:pt x="17088" y="20426"/>
                  </a:lnTo>
                  <a:lnTo>
                    <a:pt x="17133" y="20222"/>
                  </a:lnTo>
                  <a:lnTo>
                    <a:pt x="17156" y="19980"/>
                  </a:lnTo>
                  <a:lnTo>
                    <a:pt x="17167" y="19477"/>
                  </a:lnTo>
                  <a:lnTo>
                    <a:pt x="17167" y="18974"/>
                  </a:lnTo>
                  <a:lnTo>
                    <a:pt x="17156" y="18397"/>
                  </a:lnTo>
                  <a:lnTo>
                    <a:pt x="17111" y="17820"/>
                  </a:lnTo>
                  <a:lnTo>
                    <a:pt x="17066" y="17261"/>
                  </a:lnTo>
                  <a:lnTo>
                    <a:pt x="16998" y="16646"/>
                  </a:lnTo>
                  <a:lnTo>
                    <a:pt x="16852" y="15511"/>
                  </a:lnTo>
                  <a:lnTo>
                    <a:pt x="16740" y="14393"/>
                  </a:lnTo>
                  <a:lnTo>
                    <a:pt x="16717" y="13928"/>
                  </a:lnTo>
                  <a:lnTo>
                    <a:pt x="16695" y="13462"/>
                  </a:lnTo>
                  <a:lnTo>
                    <a:pt x="16717" y="13071"/>
                  </a:lnTo>
                  <a:lnTo>
                    <a:pt x="16785" y="12755"/>
                  </a:lnTo>
                  <a:lnTo>
                    <a:pt x="16852" y="12419"/>
                  </a:lnTo>
                  <a:lnTo>
                    <a:pt x="16953" y="12140"/>
                  </a:lnTo>
                  <a:lnTo>
                    <a:pt x="17088" y="11898"/>
                  </a:lnTo>
                  <a:lnTo>
                    <a:pt x="17212" y="11675"/>
                  </a:lnTo>
                  <a:lnTo>
                    <a:pt x="17370" y="11470"/>
                  </a:lnTo>
                  <a:lnTo>
                    <a:pt x="17516" y="11284"/>
                  </a:lnTo>
                  <a:lnTo>
                    <a:pt x="17696" y="11135"/>
                  </a:lnTo>
                  <a:lnTo>
                    <a:pt x="17865" y="11042"/>
                  </a:lnTo>
                  <a:lnTo>
                    <a:pt x="18033" y="10930"/>
                  </a:lnTo>
                  <a:lnTo>
                    <a:pt x="18213" y="10893"/>
                  </a:lnTo>
                  <a:lnTo>
                    <a:pt x="18382" y="10893"/>
                  </a:lnTo>
                  <a:lnTo>
                    <a:pt x="18551" y="10967"/>
                  </a:lnTo>
                  <a:lnTo>
                    <a:pt x="18708" y="11042"/>
                  </a:lnTo>
                  <a:lnTo>
                    <a:pt x="18855" y="11172"/>
                  </a:lnTo>
                  <a:lnTo>
                    <a:pt x="19012" y="11358"/>
                  </a:lnTo>
                  <a:lnTo>
                    <a:pt x="19136" y="11600"/>
                  </a:lnTo>
                  <a:lnTo>
                    <a:pt x="19271" y="11861"/>
                  </a:lnTo>
                  <a:lnTo>
                    <a:pt x="19440" y="12028"/>
                  </a:lnTo>
                  <a:lnTo>
                    <a:pt x="19608" y="12177"/>
                  </a:lnTo>
                  <a:lnTo>
                    <a:pt x="19822" y="12289"/>
                  </a:lnTo>
                  <a:lnTo>
                    <a:pt x="20025" y="12289"/>
                  </a:lnTo>
                  <a:lnTo>
                    <a:pt x="20238" y="12289"/>
                  </a:lnTo>
                  <a:lnTo>
                    <a:pt x="20452" y="12215"/>
                  </a:lnTo>
                  <a:lnTo>
                    <a:pt x="20643" y="12103"/>
                  </a:lnTo>
                  <a:lnTo>
                    <a:pt x="20846" y="11973"/>
                  </a:lnTo>
                  <a:lnTo>
                    <a:pt x="21037" y="11786"/>
                  </a:lnTo>
                  <a:lnTo>
                    <a:pt x="21206" y="11563"/>
                  </a:lnTo>
                  <a:lnTo>
                    <a:pt x="21363" y="11321"/>
                  </a:lnTo>
                  <a:lnTo>
                    <a:pt x="21465" y="11079"/>
                  </a:lnTo>
                  <a:lnTo>
                    <a:pt x="21577" y="10744"/>
                  </a:lnTo>
                  <a:lnTo>
                    <a:pt x="21622" y="10427"/>
                  </a:lnTo>
                  <a:lnTo>
                    <a:pt x="21645" y="10111"/>
                  </a:lnTo>
                  <a:lnTo>
                    <a:pt x="21622" y="9608"/>
                  </a:lnTo>
                  <a:lnTo>
                    <a:pt x="21577" y="9142"/>
                  </a:lnTo>
                  <a:lnTo>
                    <a:pt x="21465" y="8751"/>
                  </a:lnTo>
                  <a:lnTo>
                    <a:pt x="21363" y="8397"/>
                  </a:lnTo>
                  <a:lnTo>
                    <a:pt x="21206" y="8062"/>
                  </a:lnTo>
                  <a:lnTo>
                    <a:pt x="21037" y="7820"/>
                  </a:lnTo>
                  <a:lnTo>
                    <a:pt x="20846" y="7597"/>
                  </a:lnTo>
                  <a:lnTo>
                    <a:pt x="20643" y="7429"/>
                  </a:lnTo>
                  <a:lnTo>
                    <a:pt x="20452" y="7317"/>
                  </a:lnTo>
                  <a:lnTo>
                    <a:pt x="20238" y="7206"/>
                  </a:lnTo>
                  <a:lnTo>
                    <a:pt x="20025" y="7168"/>
                  </a:lnTo>
                  <a:lnTo>
                    <a:pt x="19822" y="7206"/>
                  </a:lnTo>
                  <a:lnTo>
                    <a:pt x="19608" y="7243"/>
                  </a:lnTo>
                  <a:lnTo>
                    <a:pt x="19440" y="7355"/>
                  </a:lnTo>
                  <a:lnTo>
                    <a:pt x="19271" y="7504"/>
                  </a:lnTo>
                  <a:lnTo>
                    <a:pt x="19136" y="7708"/>
                  </a:lnTo>
                  <a:lnTo>
                    <a:pt x="19012" y="7895"/>
                  </a:lnTo>
                  <a:lnTo>
                    <a:pt x="18832" y="8025"/>
                  </a:lnTo>
                  <a:lnTo>
                    <a:pt x="18663" y="8174"/>
                  </a:lnTo>
                  <a:lnTo>
                    <a:pt x="18472" y="8248"/>
                  </a:lnTo>
                  <a:lnTo>
                    <a:pt x="18270" y="8286"/>
                  </a:lnTo>
                  <a:lnTo>
                    <a:pt x="18078" y="8323"/>
                  </a:lnTo>
                  <a:lnTo>
                    <a:pt x="17887" y="8323"/>
                  </a:lnTo>
                  <a:lnTo>
                    <a:pt x="17696" y="8248"/>
                  </a:lnTo>
                  <a:lnTo>
                    <a:pt x="17493" y="8174"/>
                  </a:lnTo>
                  <a:lnTo>
                    <a:pt x="17302" y="8062"/>
                  </a:lnTo>
                  <a:lnTo>
                    <a:pt x="17133" y="7969"/>
                  </a:lnTo>
                  <a:lnTo>
                    <a:pt x="16976" y="7783"/>
                  </a:lnTo>
                  <a:lnTo>
                    <a:pt x="16852" y="7597"/>
                  </a:lnTo>
                  <a:lnTo>
                    <a:pt x="16740" y="7429"/>
                  </a:lnTo>
                  <a:lnTo>
                    <a:pt x="16672" y="7168"/>
                  </a:lnTo>
                  <a:lnTo>
                    <a:pt x="16638" y="6926"/>
                  </a:lnTo>
                  <a:lnTo>
                    <a:pt x="16616" y="6498"/>
                  </a:lnTo>
                  <a:lnTo>
                    <a:pt x="16616" y="5772"/>
                  </a:lnTo>
                  <a:lnTo>
                    <a:pt x="16650" y="4915"/>
                  </a:lnTo>
                  <a:lnTo>
                    <a:pt x="16695" y="3928"/>
                  </a:lnTo>
                  <a:lnTo>
                    <a:pt x="16762" y="2960"/>
                  </a:lnTo>
                  <a:lnTo>
                    <a:pt x="16830" y="1992"/>
                  </a:lnTo>
                  <a:lnTo>
                    <a:pt x="16908" y="1173"/>
                  </a:lnTo>
                  <a:lnTo>
                    <a:pt x="16976" y="521"/>
                  </a:lnTo>
                  <a:lnTo>
                    <a:pt x="16953" y="521"/>
                  </a:lnTo>
                  <a:lnTo>
                    <a:pt x="16931" y="521"/>
                  </a:lnTo>
                  <a:lnTo>
                    <a:pt x="16267" y="484"/>
                  </a:lnTo>
                  <a:lnTo>
                    <a:pt x="15637" y="428"/>
                  </a:lnTo>
                  <a:lnTo>
                    <a:pt x="15063" y="353"/>
                  </a:lnTo>
                  <a:lnTo>
                    <a:pt x="14523" y="279"/>
                  </a:lnTo>
                  <a:lnTo>
                    <a:pt x="14040" y="167"/>
                  </a:lnTo>
                  <a:lnTo>
                    <a:pt x="13635" y="93"/>
                  </a:lnTo>
                  <a:lnTo>
                    <a:pt x="13331" y="18"/>
                  </a:lnTo>
                  <a:lnTo>
                    <a:pt x="13117" y="18"/>
                  </a:lnTo>
                  <a:lnTo>
                    <a:pt x="12982" y="18"/>
                  </a:lnTo>
                  <a:lnTo>
                    <a:pt x="12858" y="130"/>
                  </a:lnTo>
                  <a:lnTo>
                    <a:pt x="12723" y="279"/>
                  </a:lnTo>
                  <a:lnTo>
                    <a:pt x="12622" y="446"/>
                  </a:lnTo>
                  <a:lnTo>
                    <a:pt x="12510" y="670"/>
                  </a:lnTo>
                  <a:lnTo>
                    <a:pt x="12419" y="912"/>
                  </a:lnTo>
                  <a:lnTo>
                    <a:pt x="12363" y="1210"/>
                  </a:lnTo>
                  <a:lnTo>
                    <a:pt x="12318" y="1526"/>
                  </a:lnTo>
                  <a:lnTo>
                    <a:pt x="12273" y="1843"/>
                  </a:lnTo>
                  <a:lnTo>
                    <a:pt x="12251" y="2215"/>
                  </a:lnTo>
                  <a:lnTo>
                    <a:pt x="12273" y="2532"/>
                  </a:lnTo>
                  <a:lnTo>
                    <a:pt x="12318" y="2886"/>
                  </a:lnTo>
                  <a:lnTo>
                    <a:pt x="12386" y="3240"/>
                  </a:lnTo>
                  <a:lnTo>
                    <a:pt x="12464" y="3556"/>
                  </a:lnTo>
                  <a:lnTo>
                    <a:pt x="12577" y="3891"/>
                  </a:lnTo>
                  <a:lnTo>
                    <a:pt x="12746" y="4171"/>
                  </a:lnTo>
                  <a:lnTo>
                    <a:pt x="12926" y="4487"/>
                  </a:lnTo>
                  <a:lnTo>
                    <a:pt x="13050" y="4860"/>
                  </a:lnTo>
                  <a:lnTo>
                    <a:pt x="13162" y="5251"/>
                  </a:lnTo>
                  <a:lnTo>
                    <a:pt x="13218" y="5604"/>
                  </a:lnTo>
                  <a:lnTo>
                    <a:pt x="13263" y="5995"/>
                  </a:lnTo>
                  <a:lnTo>
                    <a:pt x="13241" y="6386"/>
                  </a:lnTo>
                  <a:lnTo>
                    <a:pt x="13218" y="6740"/>
                  </a:lnTo>
                  <a:lnTo>
                    <a:pt x="13139" y="7094"/>
                  </a:lnTo>
                  <a:lnTo>
                    <a:pt x="13050" y="7429"/>
                  </a:lnTo>
                  <a:lnTo>
                    <a:pt x="12903" y="7746"/>
                  </a:lnTo>
                  <a:lnTo>
                    <a:pt x="12723" y="8025"/>
                  </a:lnTo>
                  <a:lnTo>
                    <a:pt x="12532" y="8286"/>
                  </a:lnTo>
                  <a:lnTo>
                    <a:pt x="12318" y="8491"/>
                  </a:lnTo>
                  <a:lnTo>
                    <a:pt x="12060" y="8677"/>
                  </a:lnTo>
                  <a:lnTo>
                    <a:pt x="11756" y="8788"/>
                  </a:lnTo>
                  <a:lnTo>
                    <a:pt x="11452" y="8826"/>
                  </a:lnTo>
                  <a:lnTo>
                    <a:pt x="11283" y="8826"/>
                  </a:lnTo>
                  <a:lnTo>
                    <a:pt x="11126" y="8826"/>
                  </a:lnTo>
                  <a:lnTo>
                    <a:pt x="11002" y="8788"/>
                  </a:lnTo>
                  <a:lnTo>
                    <a:pt x="10845" y="8714"/>
                  </a:lnTo>
                  <a:lnTo>
                    <a:pt x="10721" y="8640"/>
                  </a:lnTo>
                  <a:lnTo>
                    <a:pt x="10608" y="8565"/>
                  </a:lnTo>
                  <a:lnTo>
                    <a:pt x="10485" y="8453"/>
                  </a:lnTo>
                  <a:lnTo>
                    <a:pt x="10372" y="8323"/>
                  </a:lnTo>
                  <a:lnTo>
                    <a:pt x="10181" y="8062"/>
                  </a:lnTo>
                  <a:lnTo>
                    <a:pt x="10035" y="7746"/>
                  </a:lnTo>
                  <a:lnTo>
                    <a:pt x="9900" y="7392"/>
                  </a:lnTo>
                  <a:lnTo>
                    <a:pt x="9787" y="7001"/>
                  </a:lnTo>
                  <a:lnTo>
                    <a:pt x="9731" y="6610"/>
                  </a:lnTo>
                  <a:lnTo>
                    <a:pt x="9686" y="6219"/>
                  </a:lnTo>
                  <a:lnTo>
                    <a:pt x="9663" y="5772"/>
                  </a:lnTo>
                  <a:lnTo>
                    <a:pt x="9686" y="5381"/>
                  </a:lnTo>
                  <a:lnTo>
                    <a:pt x="9753" y="4990"/>
                  </a:lnTo>
                  <a:lnTo>
                    <a:pt x="9832" y="4636"/>
                  </a:lnTo>
                  <a:lnTo>
                    <a:pt x="9945" y="4320"/>
                  </a:lnTo>
                  <a:lnTo>
                    <a:pt x="10068" y="4022"/>
                  </a:lnTo>
                  <a:lnTo>
                    <a:pt x="10203" y="3817"/>
                  </a:lnTo>
                  <a:lnTo>
                    <a:pt x="10316" y="3593"/>
                  </a:lnTo>
                  <a:lnTo>
                    <a:pt x="10395" y="3351"/>
                  </a:lnTo>
                  <a:lnTo>
                    <a:pt x="10462" y="3109"/>
                  </a:lnTo>
                  <a:lnTo>
                    <a:pt x="10507" y="2848"/>
                  </a:lnTo>
                  <a:lnTo>
                    <a:pt x="10530" y="2606"/>
                  </a:lnTo>
                  <a:lnTo>
                    <a:pt x="10507" y="2346"/>
                  </a:lnTo>
                  <a:lnTo>
                    <a:pt x="10462" y="2141"/>
                  </a:lnTo>
                  <a:lnTo>
                    <a:pt x="10395" y="1880"/>
                  </a:lnTo>
                  <a:lnTo>
                    <a:pt x="10293" y="1638"/>
                  </a:lnTo>
                  <a:lnTo>
                    <a:pt x="10158" y="1415"/>
                  </a:lnTo>
                  <a:lnTo>
                    <a:pt x="9967" y="1210"/>
                  </a:lnTo>
                  <a:lnTo>
                    <a:pt x="9753" y="986"/>
                  </a:lnTo>
                  <a:lnTo>
                    <a:pt x="9495" y="819"/>
                  </a:lnTo>
                  <a:lnTo>
                    <a:pt x="9191" y="670"/>
                  </a:lnTo>
                  <a:lnTo>
                    <a:pt x="8842" y="521"/>
                  </a:lnTo>
                  <a:lnTo>
                    <a:pt x="8471" y="446"/>
                  </a:lnTo>
                  <a:lnTo>
                    <a:pt x="7998" y="428"/>
                  </a:lnTo>
                  <a:lnTo>
                    <a:pt x="7413" y="428"/>
                  </a:lnTo>
                  <a:lnTo>
                    <a:pt x="6817" y="446"/>
                  </a:lnTo>
                  <a:lnTo>
                    <a:pt x="6187" y="521"/>
                  </a:lnTo>
                  <a:lnTo>
                    <a:pt x="5602" y="633"/>
                  </a:lnTo>
                  <a:lnTo>
                    <a:pt x="5107" y="744"/>
                  </a:lnTo>
                  <a:lnTo>
                    <a:pt x="4725" y="856"/>
                  </a:lnTo>
                  <a:lnTo>
                    <a:pt x="4848" y="1564"/>
                  </a:lnTo>
                  <a:lnTo>
                    <a:pt x="5028" y="2495"/>
                  </a:lnTo>
                  <a:lnTo>
                    <a:pt x="5175" y="3556"/>
                  </a:lnTo>
                  <a:lnTo>
                    <a:pt x="5298" y="4673"/>
                  </a:lnTo>
                  <a:lnTo>
                    <a:pt x="5343" y="5213"/>
                  </a:lnTo>
                  <a:lnTo>
                    <a:pt x="5388" y="5753"/>
                  </a:lnTo>
                  <a:lnTo>
                    <a:pt x="5411" y="6275"/>
                  </a:lnTo>
                  <a:lnTo>
                    <a:pt x="5411" y="6740"/>
                  </a:lnTo>
                  <a:lnTo>
                    <a:pt x="5366" y="7168"/>
                  </a:lnTo>
                  <a:lnTo>
                    <a:pt x="5321" y="7541"/>
                  </a:lnTo>
                  <a:lnTo>
                    <a:pt x="5287" y="7708"/>
                  </a:lnTo>
                  <a:lnTo>
                    <a:pt x="5242" y="7857"/>
                  </a:lnTo>
                  <a:lnTo>
                    <a:pt x="5197" y="7969"/>
                  </a:lnTo>
                  <a:lnTo>
                    <a:pt x="5130" y="8062"/>
                  </a:lnTo>
                  <a:lnTo>
                    <a:pt x="5006" y="8248"/>
                  </a:lnTo>
                  <a:lnTo>
                    <a:pt x="4848" y="8397"/>
                  </a:lnTo>
                  <a:lnTo>
                    <a:pt x="4725" y="8528"/>
                  </a:lnTo>
                  <a:lnTo>
                    <a:pt x="4567" y="8640"/>
                  </a:lnTo>
                  <a:lnTo>
                    <a:pt x="4421" y="8714"/>
                  </a:lnTo>
                  <a:lnTo>
                    <a:pt x="4263" y="8751"/>
                  </a:lnTo>
                  <a:lnTo>
                    <a:pt x="4095" y="8788"/>
                  </a:lnTo>
                  <a:lnTo>
                    <a:pt x="3948" y="8788"/>
                  </a:lnTo>
                  <a:lnTo>
                    <a:pt x="3791" y="8751"/>
                  </a:lnTo>
                  <a:lnTo>
                    <a:pt x="3667" y="8714"/>
                  </a:lnTo>
                  <a:lnTo>
                    <a:pt x="3510" y="8677"/>
                  </a:lnTo>
                  <a:lnTo>
                    <a:pt x="3386" y="8602"/>
                  </a:lnTo>
                  <a:lnTo>
                    <a:pt x="3251" y="8491"/>
                  </a:lnTo>
                  <a:lnTo>
                    <a:pt x="3127" y="8360"/>
                  </a:lnTo>
                  <a:lnTo>
                    <a:pt x="3015" y="8248"/>
                  </a:lnTo>
                  <a:lnTo>
                    <a:pt x="2925" y="8062"/>
                  </a:lnTo>
                  <a:lnTo>
                    <a:pt x="2778" y="7857"/>
                  </a:lnTo>
                  <a:lnTo>
                    <a:pt x="2610" y="7671"/>
                  </a:lnTo>
                  <a:lnTo>
                    <a:pt x="2407" y="7541"/>
                  </a:lnTo>
                  <a:lnTo>
                    <a:pt x="2171" y="7466"/>
                  </a:lnTo>
                  <a:lnTo>
                    <a:pt x="1957" y="7429"/>
                  </a:lnTo>
                  <a:lnTo>
                    <a:pt x="1698" y="7429"/>
                  </a:lnTo>
                  <a:lnTo>
                    <a:pt x="1462" y="7466"/>
                  </a:lnTo>
                  <a:lnTo>
                    <a:pt x="1226" y="7559"/>
                  </a:lnTo>
                  <a:lnTo>
                    <a:pt x="989" y="7708"/>
                  </a:lnTo>
                  <a:lnTo>
                    <a:pt x="776" y="7932"/>
                  </a:lnTo>
                  <a:lnTo>
                    <a:pt x="551" y="8211"/>
                  </a:lnTo>
                  <a:lnTo>
                    <a:pt x="382" y="8528"/>
                  </a:lnTo>
                  <a:lnTo>
                    <a:pt x="315" y="8714"/>
                  </a:lnTo>
                  <a:lnTo>
                    <a:pt x="236" y="8919"/>
                  </a:lnTo>
                  <a:lnTo>
                    <a:pt x="191" y="9142"/>
                  </a:lnTo>
                  <a:lnTo>
                    <a:pt x="123" y="9347"/>
                  </a:lnTo>
                  <a:lnTo>
                    <a:pt x="78" y="9608"/>
                  </a:lnTo>
                  <a:lnTo>
                    <a:pt x="56" y="9887"/>
                  </a:lnTo>
                  <a:lnTo>
                    <a:pt x="33" y="10185"/>
                  </a:lnTo>
                  <a:lnTo>
                    <a:pt x="33" y="10464"/>
                  </a:lnTo>
                  <a:lnTo>
                    <a:pt x="33" y="10706"/>
                  </a:lnTo>
                  <a:lnTo>
                    <a:pt x="56" y="10967"/>
                  </a:lnTo>
                  <a:lnTo>
                    <a:pt x="78" y="11172"/>
                  </a:lnTo>
                  <a:lnTo>
                    <a:pt x="123" y="11395"/>
                  </a:lnTo>
                  <a:lnTo>
                    <a:pt x="168" y="11600"/>
                  </a:lnTo>
                  <a:lnTo>
                    <a:pt x="236" y="11786"/>
                  </a:lnTo>
                  <a:lnTo>
                    <a:pt x="292" y="11973"/>
                  </a:lnTo>
                  <a:lnTo>
                    <a:pt x="382" y="12140"/>
                  </a:lnTo>
                  <a:lnTo>
                    <a:pt x="540" y="12419"/>
                  </a:lnTo>
                  <a:lnTo>
                    <a:pt x="731" y="12680"/>
                  </a:lnTo>
                  <a:lnTo>
                    <a:pt x="944" y="12866"/>
                  </a:lnTo>
                  <a:lnTo>
                    <a:pt x="1158" y="12997"/>
                  </a:lnTo>
                  <a:lnTo>
                    <a:pt x="1395" y="13108"/>
                  </a:lnTo>
                  <a:lnTo>
                    <a:pt x="1608" y="13183"/>
                  </a:lnTo>
                  <a:lnTo>
                    <a:pt x="1856" y="13183"/>
                  </a:lnTo>
                  <a:lnTo>
                    <a:pt x="2070" y="13146"/>
                  </a:lnTo>
                  <a:lnTo>
                    <a:pt x="2261" y="13071"/>
                  </a:lnTo>
                  <a:lnTo>
                    <a:pt x="2430" y="12960"/>
                  </a:lnTo>
                  <a:lnTo>
                    <a:pt x="2587" y="12792"/>
                  </a:lnTo>
                  <a:lnTo>
                    <a:pt x="2688" y="12606"/>
                  </a:lnTo>
                  <a:lnTo>
                    <a:pt x="2801" y="12419"/>
                  </a:lnTo>
                  <a:lnTo>
                    <a:pt x="2925" y="12289"/>
                  </a:lnTo>
                  <a:lnTo>
                    <a:pt x="3082" y="12177"/>
                  </a:lnTo>
                  <a:lnTo>
                    <a:pt x="3228" y="12103"/>
                  </a:lnTo>
                  <a:lnTo>
                    <a:pt x="3408" y="12103"/>
                  </a:lnTo>
                  <a:lnTo>
                    <a:pt x="3577" y="12103"/>
                  </a:lnTo>
                  <a:lnTo>
                    <a:pt x="3723" y="12177"/>
                  </a:lnTo>
                  <a:lnTo>
                    <a:pt x="3903" y="12252"/>
                  </a:lnTo>
                  <a:lnTo>
                    <a:pt x="4072" y="12364"/>
                  </a:lnTo>
                  <a:lnTo>
                    <a:pt x="4230" y="12494"/>
                  </a:lnTo>
                  <a:lnTo>
                    <a:pt x="4353" y="12643"/>
                  </a:lnTo>
                  <a:lnTo>
                    <a:pt x="4488" y="12829"/>
                  </a:lnTo>
                  <a:lnTo>
                    <a:pt x="4567" y="13034"/>
                  </a:lnTo>
                  <a:lnTo>
                    <a:pt x="4657" y="13257"/>
                  </a:lnTo>
                  <a:lnTo>
                    <a:pt x="4702" y="13462"/>
                  </a:lnTo>
                  <a:lnTo>
                    <a:pt x="4725" y="13686"/>
                  </a:lnTo>
                  <a:lnTo>
                    <a:pt x="4702" y="14282"/>
                  </a:lnTo>
                  <a:lnTo>
                    <a:pt x="4657" y="15045"/>
                  </a:lnTo>
                  <a:lnTo>
                    <a:pt x="4612" y="15976"/>
                  </a:lnTo>
                  <a:lnTo>
                    <a:pt x="4590" y="16926"/>
                  </a:lnTo>
                  <a:lnTo>
                    <a:pt x="4567" y="17968"/>
                  </a:lnTo>
                  <a:lnTo>
                    <a:pt x="4567" y="19011"/>
                  </a:lnTo>
                  <a:lnTo>
                    <a:pt x="4590" y="19514"/>
                  </a:lnTo>
                  <a:lnTo>
                    <a:pt x="4612" y="19980"/>
                  </a:lnTo>
                  <a:lnTo>
                    <a:pt x="4657" y="20426"/>
                  </a:lnTo>
                  <a:lnTo>
                    <a:pt x="4725" y="20836"/>
                  </a:lnTo>
                  <a:lnTo>
                    <a:pt x="4848" y="20929"/>
                  </a:lnTo>
                  <a:lnTo>
                    <a:pt x="5040" y="21004"/>
                  </a:lnTo>
                  <a:lnTo>
                    <a:pt x="5265" y="21078"/>
                  </a:lnTo>
                  <a:lnTo>
                    <a:pt x="5478" y="21115"/>
                  </a:lnTo>
                  <a:lnTo>
                    <a:pt x="6041" y="21115"/>
                  </a:lnTo>
                  <a:lnTo>
                    <a:pt x="6637" y="21078"/>
                  </a:lnTo>
                  <a:lnTo>
                    <a:pt x="7312" y="21004"/>
                  </a:lnTo>
                  <a:lnTo>
                    <a:pt x="7998" y="20929"/>
                  </a:lnTo>
                  <a:lnTo>
                    <a:pt x="8696" y="20855"/>
                  </a:lnTo>
                  <a:lnTo>
                    <a:pt x="9360" y="20836"/>
                  </a:lnTo>
                  <a:close/>
                </a:path>
              </a:pathLst>
            </a:custGeom>
            <a:solidFill>
              <a:schemeClr val="accent1"/>
            </a:solidFill>
            <a:ln w="12700">
              <a:noFill/>
              <a:miter lim="800000"/>
              <a:headEnd/>
              <a:tailEnd/>
            </a:ln>
          </p:spPr>
          <p:txBody>
            <a:bodyPr rot="10800000" vert="eaVert"/>
            <a:lstStyle/>
            <a:p>
              <a:endParaRPr lang="en-US">
                <a:solidFill>
                  <a:srgbClr val="000000"/>
                </a:solidFill>
                <a:latin typeface="Arial" pitchFamily="34" charset="0"/>
                <a:cs typeface="Arial" pitchFamily="34" charset="0"/>
              </a:endParaRPr>
            </a:p>
          </p:txBody>
        </p:sp>
      </p:grpSp>
      <p:sp>
        <p:nvSpPr>
          <p:cNvPr id="22" name="Google Shape;72;p13">
            <a:extLst>
              <a:ext uri="{FF2B5EF4-FFF2-40B4-BE49-F238E27FC236}">
                <a16:creationId xmlns:a16="http://schemas.microsoft.com/office/drawing/2014/main" id="{E1B95D6B-9A81-40FA-91C6-CE55B793CB13}"/>
              </a:ext>
            </a:extLst>
          </p:cNvPr>
          <p:cNvSpPr txBox="1">
            <a:spLocks/>
          </p:cNvSpPr>
          <p:nvPr/>
        </p:nvSpPr>
        <p:spPr bwMode="auto">
          <a:xfrm>
            <a:off x="7979545" y="591756"/>
            <a:ext cx="852728" cy="277691"/>
          </a:xfrm>
          <a:prstGeom prst="rect">
            <a:avLst/>
          </a:prstGeom>
          <a:noFill/>
          <a:ln w="9525">
            <a:noFill/>
            <a:miter lim="800000"/>
            <a:headEnd/>
            <a:tailEnd/>
          </a:ln>
        </p:spPr>
        <p:txBody>
          <a:bodyPr spcFirstLastPara="1" vert="horz" wrap="square" lIns="91425" tIns="91425" rIns="91425" bIns="91425" numCol="1" anchor="t" anchorCtr="0" compatLnSpc="1">
            <a:prstTxWarp prst="textNoShape">
              <a:avLst/>
            </a:prstTxWarp>
            <a:noAutofit/>
          </a:bodyPr>
          <a:lstStyle>
            <a:lvl1pPr algn="l" defTabSz="534988" rtl="0" eaLnBrk="1" fontAlgn="base" hangingPunct="1">
              <a:spcBef>
                <a:spcPct val="0"/>
              </a:spcBef>
              <a:spcAft>
                <a:spcPct val="0"/>
              </a:spcAft>
              <a:defRPr sz="1400" b="1" kern="1200">
                <a:solidFill>
                  <a:schemeClr val="tx1"/>
                </a:solidFill>
                <a:latin typeface="+mj-lt"/>
                <a:ea typeface="+mj-ea"/>
                <a:cs typeface="+mj-cs"/>
              </a:defRPr>
            </a:lvl1pPr>
            <a:lvl2pPr algn="ctr" defTabSz="534988" rtl="0" eaLnBrk="1" fontAlgn="base" hangingPunct="1">
              <a:spcBef>
                <a:spcPct val="0"/>
              </a:spcBef>
              <a:spcAft>
                <a:spcPct val="0"/>
              </a:spcAft>
              <a:defRPr sz="2800" b="1">
                <a:solidFill>
                  <a:schemeClr val="tx1"/>
                </a:solidFill>
                <a:latin typeface="Calibri" pitchFamily="34" charset="0"/>
              </a:defRPr>
            </a:lvl2pPr>
            <a:lvl3pPr algn="ctr" defTabSz="534988" rtl="0" eaLnBrk="1" fontAlgn="base" hangingPunct="1">
              <a:spcBef>
                <a:spcPct val="0"/>
              </a:spcBef>
              <a:spcAft>
                <a:spcPct val="0"/>
              </a:spcAft>
              <a:defRPr sz="2800" b="1">
                <a:solidFill>
                  <a:schemeClr val="tx1"/>
                </a:solidFill>
                <a:latin typeface="Calibri" pitchFamily="34" charset="0"/>
              </a:defRPr>
            </a:lvl3pPr>
            <a:lvl4pPr algn="ctr" defTabSz="534988" rtl="0" eaLnBrk="1" fontAlgn="base" hangingPunct="1">
              <a:spcBef>
                <a:spcPct val="0"/>
              </a:spcBef>
              <a:spcAft>
                <a:spcPct val="0"/>
              </a:spcAft>
              <a:defRPr sz="2800" b="1">
                <a:solidFill>
                  <a:schemeClr val="tx1"/>
                </a:solidFill>
                <a:latin typeface="Calibri" pitchFamily="34" charset="0"/>
              </a:defRPr>
            </a:lvl4pPr>
            <a:lvl5pPr algn="ctr" defTabSz="534988" rtl="0" eaLnBrk="1" fontAlgn="base" hangingPunct="1">
              <a:spcBef>
                <a:spcPct val="0"/>
              </a:spcBef>
              <a:spcAft>
                <a:spcPct val="0"/>
              </a:spcAft>
              <a:defRPr sz="2800" b="1">
                <a:solidFill>
                  <a:schemeClr val="tx1"/>
                </a:solidFill>
                <a:latin typeface="Calibri" pitchFamily="34" charset="0"/>
              </a:defRPr>
            </a:lvl5pPr>
            <a:lvl6pPr marL="536311" algn="ctr" defTabSz="536311" rtl="0" eaLnBrk="1" fontAlgn="base" hangingPunct="1">
              <a:spcBef>
                <a:spcPct val="0"/>
              </a:spcBef>
              <a:spcAft>
                <a:spcPct val="0"/>
              </a:spcAft>
              <a:defRPr sz="5200">
                <a:solidFill>
                  <a:schemeClr val="tx1"/>
                </a:solidFill>
                <a:latin typeface="Calibri" pitchFamily="34" charset="0"/>
              </a:defRPr>
            </a:lvl6pPr>
            <a:lvl7pPr marL="1072621" algn="ctr" defTabSz="536311" rtl="0" eaLnBrk="1" fontAlgn="base" hangingPunct="1">
              <a:spcBef>
                <a:spcPct val="0"/>
              </a:spcBef>
              <a:spcAft>
                <a:spcPct val="0"/>
              </a:spcAft>
              <a:defRPr sz="5200">
                <a:solidFill>
                  <a:schemeClr val="tx1"/>
                </a:solidFill>
                <a:latin typeface="Calibri" pitchFamily="34" charset="0"/>
              </a:defRPr>
            </a:lvl7pPr>
            <a:lvl8pPr marL="1608932" algn="ctr" defTabSz="536311" rtl="0" eaLnBrk="1" fontAlgn="base" hangingPunct="1">
              <a:spcBef>
                <a:spcPct val="0"/>
              </a:spcBef>
              <a:spcAft>
                <a:spcPct val="0"/>
              </a:spcAft>
              <a:defRPr sz="5200">
                <a:solidFill>
                  <a:schemeClr val="tx1"/>
                </a:solidFill>
                <a:latin typeface="Calibri" pitchFamily="34" charset="0"/>
              </a:defRPr>
            </a:lvl8pPr>
            <a:lvl9pPr marL="2145243" algn="ctr" defTabSz="536311" rtl="0" eaLnBrk="1" fontAlgn="base" hangingPunct="1">
              <a:spcBef>
                <a:spcPct val="0"/>
              </a:spcBef>
              <a:spcAft>
                <a:spcPct val="0"/>
              </a:spcAft>
              <a:defRPr sz="5200">
                <a:solidFill>
                  <a:schemeClr val="tx1"/>
                </a:solidFill>
                <a:latin typeface="Calibri" pitchFamily="34" charset="0"/>
              </a:defRPr>
            </a:lvl9pPr>
          </a:lstStyle>
          <a:p>
            <a:pPr>
              <a:spcBef>
                <a:spcPts val="0"/>
              </a:spcBef>
              <a:spcAft>
                <a:spcPts val="0"/>
              </a:spcAft>
            </a:pPr>
            <a:r>
              <a:rPr lang="en-GB" dirty="0" err="1"/>
              <a:t>Windyfi</a:t>
            </a:r>
            <a:endParaRPr lang="en-GB" dirty="0"/>
          </a:p>
        </p:txBody>
      </p:sp>
      <p:sp>
        <p:nvSpPr>
          <p:cNvPr id="23" name="Slide Number Placeholder 4">
            <a:extLst>
              <a:ext uri="{FF2B5EF4-FFF2-40B4-BE49-F238E27FC236}">
                <a16:creationId xmlns:a16="http://schemas.microsoft.com/office/drawing/2014/main" id="{87FEFCCA-E428-471F-BF6B-8AD8F49DACC9}"/>
              </a:ext>
            </a:extLst>
          </p:cNvPr>
          <p:cNvSpPr txBox="1">
            <a:spLocks/>
          </p:cNvSpPr>
          <p:nvPr/>
        </p:nvSpPr>
        <p:spPr>
          <a:xfrm>
            <a:off x="8890764" y="4424555"/>
            <a:ext cx="337056" cy="208812"/>
          </a:xfrm>
          <a:prstGeom prst="rect">
            <a:avLst/>
          </a:prstGeom>
        </p:spPr>
        <p:txBody>
          <a:bodyPr/>
          <a:lstStyle>
            <a:defPPr>
              <a:defRPr lang="nb-NO"/>
            </a:defPPr>
            <a:lvl1pPr algn="l" rtl="0" fontAlgn="base">
              <a:spcBef>
                <a:spcPct val="0"/>
              </a:spcBef>
              <a:spcAft>
                <a:spcPct val="0"/>
              </a:spcAft>
              <a:defRPr sz="2800" kern="1200">
                <a:solidFill>
                  <a:schemeClr val="tx1"/>
                </a:solidFill>
                <a:latin typeface="Times New Roman" pitchFamily="18" charset="0"/>
                <a:ea typeface="+mn-ea"/>
                <a:cs typeface="+mn-cs"/>
              </a:defRPr>
            </a:lvl1pPr>
            <a:lvl2pPr marL="534988" indent="-77788" algn="l" rtl="0" fontAlgn="base">
              <a:spcBef>
                <a:spcPct val="0"/>
              </a:spcBef>
              <a:spcAft>
                <a:spcPct val="0"/>
              </a:spcAft>
              <a:defRPr sz="2800" kern="1200">
                <a:solidFill>
                  <a:schemeClr val="tx1"/>
                </a:solidFill>
                <a:latin typeface="Times New Roman" pitchFamily="18" charset="0"/>
                <a:ea typeface="+mn-ea"/>
                <a:cs typeface="+mn-cs"/>
              </a:defRPr>
            </a:lvl2pPr>
            <a:lvl3pPr marL="1071563" indent="-157163" algn="l" rtl="0" fontAlgn="base">
              <a:spcBef>
                <a:spcPct val="0"/>
              </a:spcBef>
              <a:spcAft>
                <a:spcPct val="0"/>
              </a:spcAft>
              <a:defRPr sz="2800" kern="1200">
                <a:solidFill>
                  <a:schemeClr val="tx1"/>
                </a:solidFill>
                <a:latin typeface="Times New Roman" pitchFamily="18" charset="0"/>
                <a:ea typeface="+mn-ea"/>
                <a:cs typeface="+mn-cs"/>
              </a:defRPr>
            </a:lvl3pPr>
            <a:lvl4pPr marL="1608138" indent="-236538" algn="l" rtl="0" fontAlgn="base">
              <a:spcBef>
                <a:spcPct val="0"/>
              </a:spcBef>
              <a:spcAft>
                <a:spcPct val="0"/>
              </a:spcAft>
              <a:defRPr sz="2800" kern="1200">
                <a:solidFill>
                  <a:schemeClr val="tx1"/>
                </a:solidFill>
                <a:latin typeface="Times New Roman" pitchFamily="18" charset="0"/>
                <a:ea typeface="+mn-ea"/>
                <a:cs typeface="+mn-cs"/>
              </a:defRPr>
            </a:lvl4pPr>
            <a:lvl5pPr marL="2144713" indent="-315913" algn="l" rtl="0" fontAlgn="base">
              <a:spcBef>
                <a:spcPct val="0"/>
              </a:spcBef>
              <a:spcAft>
                <a:spcPct val="0"/>
              </a:spcAft>
              <a:defRPr sz="2800" kern="1200">
                <a:solidFill>
                  <a:schemeClr val="tx1"/>
                </a:solidFill>
                <a:latin typeface="Times New Roman" pitchFamily="18" charset="0"/>
                <a:ea typeface="+mn-ea"/>
                <a:cs typeface="+mn-cs"/>
              </a:defRPr>
            </a:lvl5pPr>
            <a:lvl6pPr marL="2286000" algn="l" defTabSz="914400" rtl="0" eaLnBrk="1" latinLnBrk="0" hangingPunct="1">
              <a:defRPr sz="2800" kern="1200">
                <a:solidFill>
                  <a:schemeClr val="tx1"/>
                </a:solidFill>
                <a:latin typeface="Times New Roman" pitchFamily="18" charset="0"/>
                <a:ea typeface="+mn-ea"/>
                <a:cs typeface="+mn-cs"/>
              </a:defRPr>
            </a:lvl6pPr>
            <a:lvl7pPr marL="2743200" algn="l" defTabSz="914400" rtl="0" eaLnBrk="1" latinLnBrk="0" hangingPunct="1">
              <a:defRPr sz="2800" kern="1200">
                <a:solidFill>
                  <a:schemeClr val="tx1"/>
                </a:solidFill>
                <a:latin typeface="Times New Roman" pitchFamily="18" charset="0"/>
                <a:ea typeface="+mn-ea"/>
                <a:cs typeface="+mn-cs"/>
              </a:defRPr>
            </a:lvl7pPr>
            <a:lvl8pPr marL="3200400" algn="l" defTabSz="914400" rtl="0" eaLnBrk="1" latinLnBrk="0" hangingPunct="1">
              <a:defRPr sz="2800" kern="1200">
                <a:solidFill>
                  <a:schemeClr val="tx1"/>
                </a:solidFill>
                <a:latin typeface="Times New Roman" pitchFamily="18" charset="0"/>
                <a:ea typeface="+mn-ea"/>
                <a:cs typeface="+mn-cs"/>
              </a:defRPr>
            </a:lvl8pPr>
            <a:lvl9pPr marL="3657600" algn="l" defTabSz="914400" rtl="0" eaLnBrk="1" latinLnBrk="0" hangingPunct="1">
              <a:defRPr sz="2800" kern="1200">
                <a:solidFill>
                  <a:schemeClr val="tx1"/>
                </a:solidFill>
                <a:latin typeface="Times New Roman" pitchFamily="18" charset="0"/>
                <a:ea typeface="+mn-ea"/>
                <a:cs typeface="+mn-cs"/>
              </a:defRPr>
            </a:lvl9pPr>
          </a:lstStyle>
          <a:p>
            <a:r>
              <a:rPr lang="en-GB" dirty="0"/>
              <a:t>  </a:t>
            </a:r>
            <a:fld id="{46F7CCA4-0035-480A-A47D-E0E117D4313F}" type="slidenum">
              <a:rPr lang="en-GB" sz="1200" smtClean="0"/>
              <a:pPr/>
              <a:t>9</a:t>
            </a:fld>
            <a:endParaRPr lang="en-GB" sz="1200" dirty="0"/>
          </a:p>
        </p:txBody>
      </p:sp>
    </p:spTree>
  </p:cSld>
  <p:clrMapOvr>
    <a:masterClrMapping/>
  </p:clrMapOvr>
</p:sld>
</file>

<file path=ppt/theme/theme1.xml><?xml version="1.0" encoding="utf-8"?>
<a:theme xmlns:a="http://schemas.openxmlformats.org/drawingml/2006/main" name="TEV Theme">
  <a:themeElements>
    <a:clrScheme name="TrønderEnergi">
      <a:dk1>
        <a:srgbClr val="5F574F"/>
      </a:dk1>
      <a:lt1>
        <a:sysClr val="window" lastClr="FFFFFF"/>
      </a:lt1>
      <a:dk2>
        <a:srgbClr val="938B82"/>
      </a:dk2>
      <a:lt2>
        <a:srgbClr val="EEECE1"/>
      </a:lt2>
      <a:accent1>
        <a:srgbClr val="9FA617"/>
      </a:accent1>
      <a:accent2>
        <a:srgbClr val="B2BB1E"/>
      </a:accent2>
      <a:accent3>
        <a:srgbClr val="C1BB1E"/>
      </a:accent3>
      <a:accent4>
        <a:srgbClr val="5D9732"/>
      </a:accent4>
      <a:accent5>
        <a:srgbClr val="9DC9BC"/>
      </a:accent5>
      <a:accent6>
        <a:srgbClr val="007DC3"/>
      </a:accent6>
      <a:hlink>
        <a:srgbClr val="A0CBED"/>
      </a:hlink>
      <a:folHlink>
        <a:srgbClr val="B890C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TEV Theme" id="{49A0C736-D0E4-4040-A7E3-34A2C59EEC30}" vid="{29ED7B0F-16EB-4AD9-A764-588637258F31}"/>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TEV Theme</Template>
  <TotalTime>2962</TotalTime>
  <Words>2443</Words>
  <Application>Microsoft Office PowerPoint</Application>
  <PresentationFormat>On-screen Show (16:9)</PresentationFormat>
  <Paragraphs>349</Paragraphs>
  <Slides>48</Slides>
  <Notes>27</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48</vt:i4>
      </vt:variant>
    </vt:vector>
  </HeadingPairs>
  <TitlesOfParts>
    <vt:vector size="57" baseType="lpstr">
      <vt:lpstr>Arial</vt:lpstr>
      <vt:lpstr>ArialNarrowRegular</vt:lpstr>
      <vt:lpstr>Calibri</vt:lpstr>
      <vt:lpstr>ColaborateThinRegular</vt:lpstr>
      <vt:lpstr>Lato</vt:lpstr>
      <vt:lpstr>Raleway</vt:lpstr>
      <vt:lpstr>Times New Roman</vt:lpstr>
      <vt:lpstr>Wingdings</vt:lpstr>
      <vt:lpstr>TEV Theme</vt:lpstr>
      <vt:lpstr>Windyfi</vt:lpstr>
      <vt:lpstr>Big projects within onshore wind similar to other construction projects suffer from delay and cost overruns due to inability to see complete project overview early enough and poor cross-disciplinary collaboration in the process.  </vt:lpstr>
      <vt:lpstr>Wind farm developers may lose a lot of value in the process of taking their development to the next stage due to improper definition of trade-offs early in the process.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Existing softwares within wind-industry are like from 80-s and suck, require a lot of specialized knowledge, focused on wind data and yield mostly, there is no interdisciplinary complete farm overview</vt:lpstr>
      <vt:lpstr>Cross-disciplinary issues in the development of the wind farm given that every part of the project affects everything else and it is difficult for a person from one discipline to see the impact of decision on another </vt:lpstr>
      <vt:lpstr>Lack of user-friendly tools to visualize the wind farm and all of its related BoP infrastructure to various stakeholders easily   Lack of easy to use tools to screen the projects in the pipeline fast enough and get sufficient information to proceed with a decision  </vt:lpstr>
      <vt:lpstr>PowerPoint Presentation</vt:lpstr>
      <vt:lpstr>WindPark Builder</vt:lpstr>
      <vt:lpstr>Windyfi</vt:lpstr>
      <vt:lpstr>WindPark Builder</vt:lpstr>
      <vt:lpstr>WindPark Builder</vt:lpstr>
      <vt:lpstr>WindPark Builder</vt:lpstr>
      <vt:lpstr>WindPark Builder</vt:lpstr>
      <vt:lpstr>PowerPoint Presentation</vt:lpstr>
      <vt:lpstr>WindPark Builder</vt:lpstr>
      <vt:lpstr>PowerPoint Presentation</vt:lpstr>
      <vt:lpstr>PowerPoint Presentation</vt:lpstr>
      <vt:lpstr>PowerPoint Presentation</vt:lpstr>
      <vt:lpstr>WindPark Builder</vt:lpstr>
      <vt:lpstr>WindPark Builder</vt:lpstr>
      <vt:lpstr>WindPark Builder</vt:lpstr>
      <vt:lpstr>PowerPoint Presentation</vt:lpstr>
      <vt:lpstr>Wind development process chain</vt:lpstr>
      <vt:lpstr>WindPark Builder</vt:lpstr>
      <vt:lpstr>WindPark Builder</vt:lpstr>
      <vt:lpstr>The problem 4</vt:lpstr>
      <vt:lpstr>WindPark Builder</vt:lpstr>
      <vt:lpstr>The problem 6</vt:lpstr>
      <vt:lpstr>PowerPoint Presentation</vt:lpstr>
      <vt:lpstr>PowerPoint Presentation</vt:lpstr>
      <vt:lpstr>PowerPoint Presentation</vt:lpstr>
      <vt:lpstr>Project Development is costly </vt:lpstr>
      <vt:lpstr>PowerPoint Presentation</vt:lpstr>
      <vt:lpstr>PowerPoint Presentation</vt:lpstr>
      <vt:lpstr>PowerPoint Presentation</vt:lpstr>
      <vt:lpstr>PowerPoint Presentation</vt:lpstr>
      <vt:lpstr>MilestRones</vt:lpstr>
      <vt:lpstr>What people are saying</vt:lpstr>
      <vt:lpstr>Know a 2nd language?  Make Google Translate  even better by joining  the community.</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WindMaker</dc:title>
  <dc:creator>Bruker</dc:creator>
  <cp:lastModifiedBy>Doriyush Ubaydi</cp:lastModifiedBy>
  <cp:revision>122</cp:revision>
  <dcterms:modified xsi:type="dcterms:W3CDTF">2021-05-28T15:38:39Z</dcterms:modified>
</cp:coreProperties>
</file>